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9" r:id="rId4"/>
    <p:sldId id="268" r:id="rId5"/>
    <p:sldId id="261" r:id="rId6"/>
    <p:sldId id="260" r:id="rId7"/>
    <p:sldId id="265" r:id="rId8"/>
    <p:sldId id="262" r:id="rId9"/>
    <p:sldId id="266"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5253" autoAdjust="0"/>
  </p:normalViewPr>
  <p:slideViewPr>
    <p:cSldViewPr snapToGrid="0">
      <p:cViewPr varScale="1">
        <p:scale>
          <a:sx n="58" d="100"/>
          <a:sy n="58" d="100"/>
        </p:scale>
        <p:origin x="100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4.svg"/><Relationship Id="rId1" Type="http://schemas.openxmlformats.org/officeDocument/2006/relationships/image" Target="../media/image11.png"/><Relationship Id="rId6" Type="http://schemas.openxmlformats.org/officeDocument/2006/relationships/image" Target="../media/image18.svg"/><Relationship Id="rId5" Type="http://schemas.openxmlformats.org/officeDocument/2006/relationships/image" Target="../media/image13.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4.svg"/><Relationship Id="rId1" Type="http://schemas.openxmlformats.org/officeDocument/2006/relationships/image" Target="../media/image11.png"/><Relationship Id="rId6" Type="http://schemas.openxmlformats.org/officeDocument/2006/relationships/image" Target="../media/image18.svg"/><Relationship Id="rId5"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1996525-852A-4022-BA6C-B855FEAA1A5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5295D8-6F10-415A-8794-7B929EC34A68}">
      <dgm:prSet/>
      <dgm:spPr/>
      <dgm:t>
        <a:bodyPr/>
        <a:lstStyle/>
        <a:p>
          <a:pPr>
            <a:lnSpc>
              <a:spcPct val="100000"/>
            </a:lnSpc>
          </a:pPr>
          <a:r>
            <a:rPr lang="en-US" dirty="0" smtClean="0"/>
            <a:t>I assume you are proficient with </a:t>
          </a:r>
          <a:r>
            <a:rPr lang="en-US" dirty="0"/>
            <a:t>the R programming </a:t>
          </a:r>
          <a:r>
            <a:rPr lang="en-US" dirty="0" smtClean="0"/>
            <a:t>language and </a:t>
          </a:r>
          <a:r>
            <a:rPr lang="en-US" dirty="0" err="1" smtClean="0"/>
            <a:t>ggplot</a:t>
          </a:r>
          <a:r>
            <a:rPr lang="en-US" dirty="0" smtClean="0"/>
            <a:t> syntax</a:t>
          </a:r>
          <a:br>
            <a:rPr lang="en-US" dirty="0" smtClean="0"/>
          </a:br>
          <a:r>
            <a:rPr lang="en-US" dirty="0" smtClean="0"/>
            <a:t/>
          </a:r>
          <a:br>
            <a:rPr lang="en-US" dirty="0" smtClean="0"/>
          </a:br>
          <a:r>
            <a:rPr lang="en-US" dirty="0" smtClean="0"/>
            <a:t>(If not, see previous workshops)</a:t>
          </a:r>
          <a:endParaRPr lang="en-US" dirty="0"/>
        </a:p>
      </dgm:t>
    </dgm:pt>
    <dgm:pt modelId="{677DCD2D-C1A1-49D8-9542-14EAF73D6F21}" type="parTrans" cxnId="{5F97BD41-242C-4A5A-9CE7-C395F8B58E52}">
      <dgm:prSet/>
      <dgm:spPr/>
      <dgm:t>
        <a:bodyPr/>
        <a:lstStyle/>
        <a:p>
          <a:endParaRPr lang="en-US"/>
        </a:p>
      </dgm:t>
    </dgm:pt>
    <dgm:pt modelId="{ACDD2A9C-3470-458A-8FBF-DDDA84DE0940}" type="sibTrans" cxnId="{5F97BD41-242C-4A5A-9CE7-C395F8B58E52}">
      <dgm:prSet/>
      <dgm:spPr/>
      <dgm:t>
        <a:bodyPr/>
        <a:lstStyle/>
        <a:p>
          <a:endParaRPr lang="en-US"/>
        </a:p>
      </dgm:t>
    </dgm:pt>
    <dgm:pt modelId="{D416823F-B6B4-492F-A9E4-AF2CCCA91406}">
      <dgm:prSet/>
      <dgm:spPr/>
      <dgm:t>
        <a:bodyPr/>
        <a:lstStyle/>
        <a:p>
          <a:pPr>
            <a:lnSpc>
              <a:spcPct val="100000"/>
            </a:lnSpc>
          </a:pPr>
          <a:r>
            <a:rPr lang="en-US" b="1" dirty="0"/>
            <a:t>My primary goal: </a:t>
          </a:r>
          <a:r>
            <a:rPr lang="en-US" b="0" dirty="0" smtClean="0"/>
            <a:t>Demonstrate how workshop attendees can make static visualizations dynamic, interactive, and aesthetically appealing.  </a:t>
          </a:r>
          <a:endParaRPr lang="en-US" dirty="0"/>
        </a:p>
      </dgm:t>
    </dgm:pt>
    <dgm:pt modelId="{98FF74ED-2EB3-43BD-81CF-D2C2E48A05C7}" type="parTrans" cxnId="{5A9A26FE-B6F8-47DA-837A-4CD0AA4C71C7}">
      <dgm:prSet/>
      <dgm:spPr/>
      <dgm:t>
        <a:bodyPr/>
        <a:lstStyle/>
        <a:p>
          <a:endParaRPr lang="en-US"/>
        </a:p>
      </dgm:t>
    </dgm:pt>
    <dgm:pt modelId="{FC6A1FF3-2F3F-40F5-AD6D-8BA1202E8C40}" type="sibTrans" cxnId="{5A9A26FE-B6F8-47DA-837A-4CD0AA4C71C7}">
      <dgm:prSet/>
      <dgm:spPr/>
      <dgm:t>
        <a:bodyPr/>
        <a:lstStyle/>
        <a:p>
          <a:endParaRPr lang="en-US"/>
        </a:p>
      </dgm:t>
    </dgm:pt>
    <dgm:pt modelId="{7AC55517-C8FB-4B53-A9AF-0A588D3193AF}" type="pres">
      <dgm:prSet presAssocID="{F1996525-852A-4022-BA6C-B855FEAA1A58}" presName="root" presStyleCnt="0">
        <dgm:presLayoutVars>
          <dgm:dir/>
          <dgm:resizeHandles val="exact"/>
        </dgm:presLayoutVars>
      </dgm:prSet>
      <dgm:spPr/>
      <dgm:t>
        <a:bodyPr/>
        <a:lstStyle/>
        <a:p>
          <a:endParaRPr lang="en-US"/>
        </a:p>
      </dgm:t>
    </dgm:pt>
    <dgm:pt modelId="{A53B2487-FEA8-4F8E-A024-6AAB3CB2C5BC}" type="pres">
      <dgm:prSet presAssocID="{075295D8-6F10-415A-8794-7B929EC34A68}" presName="compNode" presStyleCnt="0"/>
      <dgm:spPr/>
    </dgm:pt>
    <dgm:pt modelId="{AC1DEC4A-A03B-4C7F-BAEE-70101366CD8A}" type="pres">
      <dgm:prSet presAssocID="{075295D8-6F10-415A-8794-7B929EC34A68}" presName="bgRect" presStyleLbl="bgShp" presStyleIdx="0" presStyleCnt="2"/>
      <dgm:spPr/>
    </dgm:pt>
    <dgm:pt modelId="{A1ADDBF9-F9FC-4D6C-B974-9477AF702C50}" type="pres">
      <dgm:prSet presAssocID="{075295D8-6F10-415A-8794-7B929EC34A6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Web Design"/>
        </a:ext>
      </dgm:extLst>
    </dgm:pt>
    <dgm:pt modelId="{81CEE70B-A302-4B80-B141-DE3B394DDE1D}" type="pres">
      <dgm:prSet presAssocID="{075295D8-6F10-415A-8794-7B929EC34A68}" presName="spaceRect" presStyleCnt="0"/>
      <dgm:spPr/>
    </dgm:pt>
    <dgm:pt modelId="{CD50B0DF-8461-4FB8-8DA9-E78BDBB5ADEA}" type="pres">
      <dgm:prSet presAssocID="{075295D8-6F10-415A-8794-7B929EC34A68}" presName="parTx" presStyleLbl="revTx" presStyleIdx="0" presStyleCnt="2">
        <dgm:presLayoutVars>
          <dgm:chMax val="0"/>
          <dgm:chPref val="0"/>
        </dgm:presLayoutVars>
      </dgm:prSet>
      <dgm:spPr/>
      <dgm:t>
        <a:bodyPr/>
        <a:lstStyle/>
        <a:p>
          <a:endParaRPr lang="en-US"/>
        </a:p>
      </dgm:t>
    </dgm:pt>
    <dgm:pt modelId="{E87D2503-9DB4-4216-B06D-F15514667594}" type="pres">
      <dgm:prSet presAssocID="{ACDD2A9C-3470-458A-8FBF-DDDA84DE0940}" presName="sibTrans" presStyleCnt="0"/>
      <dgm:spPr/>
    </dgm:pt>
    <dgm:pt modelId="{82286F10-8746-4D51-882A-A6A6B2BFDD9C}" type="pres">
      <dgm:prSet presAssocID="{D416823F-B6B4-492F-A9E4-AF2CCCA91406}" presName="compNode" presStyleCnt="0"/>
      <dgm:spPr/>
    </dgm:pt>
    <dgm:pt modelId="{B9C5EA79-0255-4A79-8058-5A0A0F5D1629}" type="pres">
      <dgm:prSet presAssocID="{D416823F-B6B4-492F-A9E4-AF2CCCA91406}" presName="bgRect" presStyleLbl="bgShp" presStyleIdx="1" presStyleCnt="2"/>
      <dgm:spPr/>
    </dgm:pt>
    <dgm:pt modelId="{2D80EFE9-38EE-4321-A696-E706AFF0FBCF}" type="pres">
      <dgm:prSet presAssocID="{D416823F-B6B4-492F-A9E4-AF2CCCA91406}" presName="iconRect" presStyleLbl="node1" presStyleIdx="1" presStyleCnt="2"/>
      <dgm:spPr>
        <a:blipFill>
          <a:blip xmlns:r="http://schemas.openxmlformats.org/officeDocument/2006/relationships" r:embed="rId3">
            <a:extLst>
              <a:ext uri="{96DAC541-7B7A-43D3-8B79-37D633B846F1}">
                <asvg:svgBlip xmlns=""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rget"/>
        </a:ext>
      </dgm:extLst>
    </dgm:pt>
    <dgm:pt modelId="{364370CE-B1AB-405A-93A9-3AD18747EFB7}" type="pres">
      <dgm:prSet presAssocID="{D416823F-B6B4-492F-A9E4-AF2CCCA91406}" presName="spaceRect" presStyleCnt="0"/>
      <dgm:spPr/>
    </dgm:pt>
    <dgm:pt modelId="{4E0FBD29-5AC0-409B-A56C-8C17C0FFFBB4}" type="pres">
      <dgm:prSet presAssocID="{D416823F-B6B4-492F-A9E4-AF2CCCA91406}" presName="parTx" presStyleLbl="revTx" presStyleIdx="1" presStyleCnt="2">
        <dgm:presLayoutVars>
          <dgm:chMax val="0"/>
          <dgm:chPref val="0"/>
        </dgm:presLayoutVars>
      </dgm:prSet>
      <dgm:spPr/>
      <dgm:t>
        <a:bodyPr/>
        <a:lstStyle/>
        <a:p>
          <a:endParaRPr lang="en-US"/>
        </a:p>
      </dgm:t>
    </dgm:pt>
  </dgm:ptLst>
  <dgm:cxnLst>
    <dgm:cxn modelId="{5F97BD41-242C-4A5A-9CE7-C395F8B58E52}" srcId="{F1996525-852A-4022-BA6C-B855FEAA1A58}" destId="{075295D8-6F10-415A-8794-7B929EC34A68}" srcOrd="0" destOrd="0" parTransId="{677DCD2D-C1A1-49D8-9542-14EAF73D6F21}" sibTransId="{ACDD2A9C-3470-458A-8FBF-DDDA84DE0940}"/>
    <dgm:cxn modelId="{2B144396-3C37-40B1-ACAD-3D24C4A4AE3B}" type="presOf" srcId="{D416823F-B6B4-492F-A9E4-AF2CCCA91406}" destId="{4E0FBD29-5AC0-409B-A56C-8C17C0FFFBB4}" srcOrd="0" destOrd="0" presId="urn:microsoft.com/office/officeart/2018/2/layout/IconVerticalSolidList"/>
    <dgm:cxn modelId="{42FA4213-AA99-4429-A55C-5D6C8359B2C3}" type="presOf" srcId="{F1996525-852A-4022-BA6C-B855FEAA1A58}" destId="{7AC55517-C8FB-4B53-A9AF-0A588D3193AF}" srcOrd="0" destOrd="0" presId="urn:microsoft.com/office/officeart/2018/2/layout/IconVerticalSolidList"/>
    <dgm:cxn modelId="{C20C971A-D36B-41D2-A21D-717E6EC0AF00}" type="presOf" srcId="{075295D8-6F10-415A-8794-7B929EC34A68}" destId="{CD50B0DF-8461-4FB8-8DA9-E78BDBB5ADEA}" srcOrd="0" destOrd="0" presId="urn:microsoft.com/office/officeart/2018/2/layout/IconVerticalSolidList"/>
    <dgm:cxn modelId="{5A9A26FE-B6F8-47DA-837A-4CD0AA4C71C7}" srcId="{F1996525-852A-4022-BA6C-B855FEAA1A58}" destId="{D416823F-B6B4-492F-A9E4-AF2CCCA91406}" srcOrd="1" destOrd="0" parTransId="{98FF74ED-2EB3-43BD-81CF-D2C2E48A05C7}" sibTransId="{FC6A1FF3-2F3F-40F5-AD6D-8BA1202E8C40}"/>
    <dgm:cxn modelId="{8697473E-8105-4E5F-9F25-EBBE9F8E7370}" type="presParOf" srcId="{7AC55517-C8FB-4B53-A9AF-0A588D3193AF}" destId="{A53B2487-FEA8-4F8E-A024-6AAB3CB2C5BC}" srcOrd="0" destOrd="0" presId="urn:microsoft.com/office/officeart/2018/2/layout/IconVerticalSolidList"/>
    <dgm:cxn modelId="{8B379914-ADD7-4C68-8C3B-69CEB039F643}" type="presParOf" srcId="{A53B2487-FEA8-4F8E-A024-6AAB3CB2C5BC}" destId="{AC1DEC4A-A03B-4C7F-BAEE-70101366CD8A}" srcOrd="0" destOrd="0" presId="urn:microsoft.com/office/officeart/2018/2/layout/IconVerticalSolidList"/>
    <dgm:cxn modelId="{AA3D0B84-AFFD-499B-BDB4-39D1E2BF1A39}" type="presParOf" srcId="{A53B2487-FEA8-4F8E-A024-6AAB3CB2C5BC}" destId="{A1ADDBF9-F9FC-4D6C-B974-9477AF702C50}" srcOrd="1" destOrd="0" presId="urn:microsoft.com/office/officeart/2018/2/layout/IconVerticalSolidList"/>
    <dgm:cxn modelId="{9D563620-A079-4EF5-9E6A-73E805C3D1B8}" type="presParOf" srcId="{A53B2487-FEA8-4F8E-A024-6AAB3CB2C5BC}" destId="{81CEE70B-A302-4B80-B141-DE3B394DDE1D}" srcOrd="2" destOrd="0" presId="urn:microsoft.com/office/officeart/2018/2/layout/IconVerticalSolidList"/>
    <dgm:cxn modelId="{B0F1F0B6-6828-410C-A55D-F12471E8400F}" type="presParOf" srcId="{A53B2487-FEA8-4F8E-A024-6AAB3CB2C5BC}" destId="{CD50B0DF-8461-4FB8-8DA9-E78BDBB5ADEA}" srcOrd="3" destOrd="0" presId="urn:microsoft.com/office/officeart/2018/2/layout/IconVerticalSolidList"/>
    <dgm:cxn modelId="{F17C5368-CDE4-4EA3-8566-8BA4DB11A497}" type="presParOf" srcId="{7AC55517-C8FB-4B53-A9AF-0A588D3193AF}" destId="{E87D2503-9DB4-4216-B06D-F15514667594}" srcOrd="1" destOrd="0" presId="urn:microsoft.com/office/officeart/2018/2/layout/IconVerticalSolidList"/>
    <dgm:cxn modelId="{199B0BEE-C1E4-45C2-B33D-B3636CB5BC3C}" type="presParOf" srcId="{7AC55517-C8FB-4B53-A9AF-0A588D3193AF}" destId="{82286F10-8746-4D51-882A-A6A6B2BFDD9C}" srcOrd="2" destOrd="0" presId="urn:microsoft.com/office/officeart/2018/2/layout/IconVerticalSolidList"/>
    <dgm:cxn modelId="{715B0850-0B7C-4236-B177-D769097C0569}" type="presParOf" srcId="{82286F10-8746-4D51-882A-A6A6B2BFDD9C}" destId="{B9C5EA79-0255-4A79-8058-5A0A0F5D1629}" srcOrd="0" destOrd="0" presId="urn:microsoft.com/office/officeart/2018/2/layout/IconVerticalSolidList"/>
    <dgm:cxn modelId="{70F0544A-3CB4-4554-8ED8-498D38F28936}" type="presParOf" srcId="{82286F10-8746-4D51-882A-A6A6B2BFDD9C}" destId="{2D80EFE9-38EE-4321-A696-E706AFF0FBCF}" srcOrd="1" destOrd="0" presId="urn:microsoft.com/office/officeart/2018/2/layout/IconVerticalSolidList"/>
    <dgm:cxn modelId="{E409B344-C6F2-481E-A861-96A176AFA62E}" type="presParOf" srcId="{82286F10-8746-4D51-882A-A6A6B2BFDD9C}" destId="{364370CE-B1AB-405A-93A9-3AD18747EFB7}" srcOrd="2" destOrd="0" presId="urn:microsoft.com/office/officeart/2018/2/layout/IconVerticalSolidList"/>
    <dgm:cxn modelId="{A71599CA-3FAE-4ADD-B977-52E1F7716543}" type="presParOf" srcId="{82286F10-8746-4D51-882A-A6A6B2BFDD9C}" destId="{4E0FBD29-5AC0-409B-A56C-8C17C0FFFBB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222FF3-04BD-4125-BBB5-FE9B57BCD4B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244750C-194B-4A3C-B35A-35CE34113310}">
      <dgm:prSet/>
      <dgm:spPr/>
      <dgm:t>
        <a:bodyPr/>
        <a:lstStyle/>
        <a:p>
          <a:r>
            <a:rPr lang="en-US" dirty="0"/>
            <a:t>Introduction</a:t>
          </a:r>
        </a:p>
      </dgm:t>
    </dgm:pt>
    <dgm:pt modelId="{D66811F3-16B7-4C9E-B705-5EF32908D2E1}" type="parTrans" cxnId="{79541026-9BBD-4C8C-9747-E2CA2DE18638}">
      <dgm:prSet/>
      <dgm:spPr/>
      <dgm:t>
        <a:bodyPr/>
        <a:lstStyle/>
        <a:p>
          <a:endParaRPr lang="en-US"/>
        </a:p>
      </dgm:t>
    </dgm:pt>
    <dgm:pt modelId="{6287854D-6F8D-4814-BA2A-CAD537567AD4}" type="sibTrans" cxnId="{79541026-9BBD-4C8C-9747-E2CA2DE18638}">
      <dgm:prSet/>
      <dgm:spPr/>
      <dgm:t>
        <a:bodyPr/>
        <a:lstStyle/>
        <a:p>
          <a:endParaRPr lang="en-US"/>
        </a:p>
      </dgm:t>
    </dgm:pt>
    <dgm:pt modelId="{489AD079-4643-49EB-95AF-3BCBC1D93642}">
      <dgm:prSet/>
      <dgm:spPr/>
      <dgm:t>
        <a:bodyPr/>
        <a:lstStyle/>
        <a:p>
          <a:r>
            <a:rPr lang="en-US" dirty="0" smtClean="0"/>
            <a:t>Preparing Data</a:t>
          </a:r>
          <a:endParaRPr lang="en-US" dirty="0"/>
        </a:p>
      </dgm:t>
    </dgm:pt>
    <dgm:pt modelId="{33660A0F-A035-4113-8B3C-61D5FECA751F}" type="parTrans" cxnId="{EDD9EC06-3B51-4408-81E9-6063F4B9E520}">
      <dgm:prSet/>
      <dgm:spPr/>
      <dgm:t>
        <a:bodyPr/>
        <a:lstStyle/>
        <a:p>
          <a:endParaRPr lang="en-US"/>
        </a:p>
      </dgm:t>
    </dgm:pt>
    <dgm:pt modelId="{03DB84B7-76BF-4BAE-8D7F-E61FCE9392BB}" type="sibTrans" cxnId="{EDD9EC06-3B51-4408-81E9-6063F4B9E520}">
      <dgm:prSet/>
      <dgm:spPr/>
      <dgm:t>
        <a:bodyPr/>
        <a:lstStyle/>
        <a:p>
          <a:endParaRPr lang="en-US"/>
        </a:p>
      </dgm:t>
    </dgm:pt>
    <dgm:pt modelId="{ED5FBA56-2B99-4586-9CC8-B64D05AEB91D}">
      <dgm:prSet/>
      <dgm:spPr/>
      <dgm:t>
        <a:bodyPr/>
        <a:lstStyle/>
        <a:p>
          <a:r>
            <a:rPr lang="en-US" dirty="0" smtClean="0"/>
            <a:t>Conclusions</a:t>
          </a:r>
          <a:endParaRPr lang="en-US" dirty="0"/>
        </a:p>
      </dgm:t>
    </dgm:pt>
    <dgm:pt modelId="{65271F30-C9E9-44BF-B0C9-44AF0FB10DA1}" type="parTrans" cxnId="{FBB6B5CB-BDE5-4F60-B613-72B743E4AA26}">
      <dgm:prSet/>
      <dgm:spPr/>
      <dgm:t>
        <a:bodyPr/>
        <a:lstStyle/>
        <a:p>
          <a:endParaRPr lang="en-US"/>
        </a:p>
      </dgm:t>
    </dgm:pt>
    <dgm:pt modelId="{085B26AB-F46B-4384-8D56-F0B61BCCD54B}" type="sibTrans" cxnId="{FBB6B5CB-BDE5-4F60-B613-72B743E4AA26}">
      <dgm:prSet/>
      <dgm:spPr/>
      <dgm:t>
        <a:bodyPr/>
        <a:lstStyle/>
        <a:p>
          <a:endParaRPr lang="en-US"/>
        </a:p>
      </dgm:t>
    </dgm:pt>
    <dgm:pt modelId="{051E37E1-81D2-4372-831A-51564DCAB5D4}">
      <dgm:prSet/>
      <dgm:spPr/>
      <dgm:t>
        <a:bodyPr/>
        <a:lstStyle/>
        <a:p>
          <a:r>
            <a:rPr lang="en-US" dirty="0" smtClean="0"/>
            <a:t>Basic Visualization</a:t>
          </a:r>
          <a:endParaRPr lang="en-US" dirty="0"/>
        </a:p>
      </dgm:t>
    </dgm:pt>
    <dgm:pt modelId="{934309BA-4DB3-405F-9338-46C607BD723E}" type="parTrans" cxnId="{43E1E31A-A618-4CF8-8D59-F2FC41A00869}">
      <dgm:prSet/>
      <dgm:spPr/>
      <dgm:t>
        <a:bodyPr/>
        <a:lstStyle/>
        <a:p>
          <a:endParaRPr lang="en-US"/>
        </a:p>
      </dgm:t>
    </dgm:pt>
    <dgm:pt modelId="{D5B74C16-3D4B-4EB8-BA4D-31AF6FDDD49D}" type="sibTrans" cxnId="{43E1E31A-A618-4CF8-8D59-F2FC41A00869}">
      <dgm:prSet/>
      <dgm:spPr/>
      <dgm:t>
        <a:bodyPr/>
        <a:lstStyle/>
        <a:p>
          <a:endParaRPr lang="en-US"/>
        </a:p>
      </dgm:t>
    </dgm:pt>
    <dgm:pt modelId="{081EEC6E-2E7A-41C2-B18B-4A65351026A9}">
      <dgm:prSet/>
      <dgm:spPr/>
      <dgm:t>
        <a:bodyPr/>
        <a:lstStyle/>
        <a:p>
          <a:r>
            <a:rPr lang="en-US" dirty="0" smtClean="0"/>
            <a:t>Data Distributions</a:t>
          </a:r>
          <a:endParaRPr lang="en-US" dirty="0"/>
        </a:p>
      </dgm:t>
    </dgm:pt>
    <dgm:pt modelId="{75D61F4B-46E0-455E-90F1-3B110F240762}" type="parTrans" cxnId="{2C3720DD-89AC-4E8E-9FA1-BF8748CD968F}">
      <dgm:prSet/>
      <dgm:spPr/>
      <dgm:t>
        <a:bodyPr/>
        <a:lstStyle/>
        <a:p>
          <a:endParaRPr lang="en-US"/>
        </a:p>
      </dgm:t>
    </dgm:pt>
    <dgm:pt modelId="{7CAC1ECF-A0DD-40AC-BD09-E00EAD3AF254}" type="sibTrans" cxnId="{2C3720DD-89AC-4E8E-9FA1-BF8748CD968F}">
      <dgm:prSet/>
      <dgm:spPr/>
      <dgm:t>
        <a:bodyPr/>
        <a:lstStyle/>
        <a:p>
          <a:endParaRPr lang="en-US"/>
        </a:p>
      </dgm:t>
    </dgm:pt>
    <dgm:pt modelId="{A9352098-BBF3-45E4-9D45-DD7CAF8CFAC0}">
      <dgm:prSet/>
      <dgm:spPr/>
      <dgm:t>
        <a:bodyPr/>
        <a:lstStyle/>
        <a:p>
          <a:r>
            <a:rPr lang="en-US" dirty="0" smtClean="0"/>
            <a:t>Interactive Visualization</a:t>
          </a:r>
          <a:endParaRPr lang="en-US" dirty="0"/>
        </a:p>
      </dgm:t>
    </dgm:pt>
    <dgm:pt modelId="{C323026B-6F01-47E3-BA0E-54DB114AA7F5}" type="parTrans" cxnId="{0AD7A5CA-78A0-4375-8419-0A08308438D3}">
      <dgm:prSet/>
      <dgm:spPr/>
      <dgm:t>
        <a:bodyPr/>
        <a:lstStyle/>
        <a:p>
          <a:endParaRPr lang="en-US"/>
        </a:p>
      </dgm:t>
    </dgm:pt>
    <dgm:pt modelId="{B65141F5-12D6-4152-8A5D-810FEC58358E}" type="sibTrans" cxnId="{0AD7A5CA-78A0-4375-8419-0A08308438D3}">
      <dgm:prSet/>
      <dgm:spPr/>
      <dgm:t>
        <a:bodyPr/>
        <a:lstStyle/>
        <a:p>
          <a:endParaRPr lang="en-US"/>
        </a:p>
      </dgm:t>
    </dgm:pt>
    <dgm:pt modelId="{F0403735-2769-4075-895B-0865E53E0F6B}">
      <dgm:prSet/>
      <dgm:spPr/>
      <dgm:t>
        <a:bodyPr/>
        <a:lstStyle/>
        <a:p>
          <a:r>
            <a:rPr lang="en-US" dirty="0" smtClean="0"/>
            <a:t>Animated Visualization</a:t>
          </a:r>
          <a:endParaRPr lang="en-US" dirty="0"/>
        </a:p>
      </dgm:t>
    </dgm:pt>
    <dgm:pt modelId="{420E5518-A696-419A-AA5C-27F23718AA35}" type="parTrans" cxnId="{133B9684-7384-4EE3-9611-97F04957FE86}">
      <dgm:prSet/>
      <dgm:spPr/>
      <dgm:t>
        <a:bodyPr/>
        <a:lstStyle/>
        <a:p>
          <a:endParaRPr lang="en-US"/>
        </a:p>
      </dgm:t>
    </dgm:pt>
    <dgm:pt modelId="{4BA713F3-C057-41D9-9777-ADE3E755EB14}" type="sibTrans" cxnId="{133B9684-7384-4EE3-9611-97F04957FE86}">
      <dgm:prSet/>
      <dgm:spPr/>
      <dgm:t>
        <a:bodyPr/>
        <a:lstStyle/>
        <a:p>
          <a:endParaRPr lang="en-US"/>
        </a:p>
      </dgm:t>
    </dgm:pt>
    <dgm:pt modelId="{F3C49A04-816D-47E1-8309-DC5DA18D4D92}">
      <dgm:prSet/>
      <dgm:spPr/>
      <dgm:t>
        <a:bodyPr/>
        <a:lstStyle/>
        <a:p>
          <a:r>
            <a:rPr lang="en-US" dirty="0" smtClean="0"/>
            <a:t>Shiny Applications</a:t>
          </a:r>
          <a:endParaRPr lang="en-US" dirty="0"/>
        </a:p>
      </dgm:t>
    </dgm:pt>
    <dgm:pt modelId="{ED052279-1754-4E43-9DE3-C92C64629863}" type="parTrans" cxnId="{5DA204E7-BE7A-4637-B0DA-4EFD02520639}">
      <dgm:prSet/>
      <dgm:spPr/>
      <dgm:t>
        <a:bodyPr/>
        <a:lstStyle/>
        <a:p>
          <a:endParaRPr lang="en-US"/>
        </a:p>
      </dgm:t>
    </dgm:pt>
    <dgm:pt modelId="{2A380952-DC52-4903-B491-371802DE79A8}" type="sibTrans" cxnId="{5DA204E7-BE7A-4637-B0DA-4EFD02520639}">
      <dgm:prSet/>
      <dgm:spPr/>
      <dgm:t>
        <a:bodyPr/>
        <a:lstStyle/>
        <a:p>
          <a:endParaRPr lang="en-US"/>
        </a:p>
      </dgm:t>
    </dgm:pt>
    <dgm:pt modelId="{A7911675-D80E-4C13-A6CE-5A77B36F097A}" type="pres">
      <dgm:prSet presAssocID="{8D222FF3-04BD-4125-BBB5-FE9B57BCD4B6}" presName="linear" presStyleCnt="0">
        <dgm:presLayoutVars>
          <dgm:animLvl val="lvl"/>
          <dgm:resizeHandles val="exact"/>
        </dgm:presLayoutVars>
      </dgm:prSet>
      <dgm:spPr/>
      <dgm:t>
        <a:bodyPr/>
        <a:lstStyle/>
        <a:p>
          <a:endParaRPr lang="en-US"/>
        </a:p>
      </dgm:t>
    </dgm:pt>
    <dgm:pt modelId="{8D05E54B-3253-404F-8CAA-D2D05536CBBC}" type="pres">
      <dgm:prSet presAssocID="{D244750C-194B-4A3C-B35A-35CE34113310}" presName="parentText" presStyleLbl="node1" presStyleIdx="0" presStyleCnt="8">
        <dgm:presLayoutVars>
          <dgm:chMax val="0"/>
          <dgm:bulletEnabled val="1"/>
        </dgm:presLayoutVars>
      </dgm:prSet>
      <dgm:spPr/>
      <dgm:t>
        <a:bodyPr/>
        <a:lstStyle/>
        <a:p>
          <a:endParaRPr lang="en-US"/>
        </a:p>
      </dgm:t>
    </dgm:pt>
    <dgm:pt modelId="{252DBF32-038A-438B-BB0E-37BC53855740}" type="pres">
      <dgm:prSet presAssocID="{6287854D-6F8D-4814-BA2A-CAD537567AD4}" presName="spacer" presStyleCnt="0"/>
      <dgm:spPr/>
    </dgm:pt>
    <dgm:pt modelId="{C028F058-3D2A-4B32-A57D-49E364A90E36}" type="pres">
      <dgm:prSet presAssocID="{489AD079-4643-49EB-95AF-3BCBC1D93642}" presName="parentText" presStyleLbl="node1" presStyleIdx="1" presStyleCnt="8">
        <dgm:presLayoutVars>
          <dgm:chMax val="0"/>
          <dgm:bulletEnabled val="1"/>
        </dgm:presLayoutVars>
      </dgm:prSet>
      <dgm:spPr/>
      <dgm:t>
        <a:bodyPr/>
        <a:lstStyle/>
        <a:p>
          <a:endParaRPr lang="en-US"/>
        </a:p>
      </dgm:t>
    </dgm:pt>
    <dgm:pt modelId="{172E614B-BCF1-45FF-B0BC-D1A7E482BB4A}" type="pres">
      <dgm:prSet presAssocID="{03DB84B7-76BF-4BAE-8D7F-E61FCE9392BB}" presName="spacer" presStyleCnt="0"/>
      <dgm:spPr/>
    </dgm:pt>
    <dgm:pt modelId="{B62563DB-2015-4F44-9964-7DB2E3DD6A15}" type="pres">
      <dgm:prSet presAssocID="{081EEC6E-2E7A-41C2-B18B-4A65351026A9}" presName="parentText" presStyleLbl="node1" presStyleIdx="2" presStyleCnt="8">
        <dgm:presLayoutVars>
          <dgm:chMax val="0"/>
          <dgm:bulletEnabled val="1"/>
        </dgm:presLayoutVars>
      </dgm:prSet>
      <dgm:spPr/>
      <dgm:t>
        <a:bodyPr/>
        <a:lstStyle/>
        <a:p>
          <a:endParaRPr lang="en-US"/>
        </a:p>
      </dgm:t>
    </dgm:pt>
    <dgm:pt modelId="{F28B6FC4-3D10-43BC-B278-0DE0B031DB3F}" type="pres">
      <dgm:prSet presAssocID="{7CAC1ECF-A0DD-40AC-BD09-E00EAD3AF254}" presName="spacer" presStyleCnt="0"/>
      <dgm:spPr/>
    </dgm:pt>
    <dgm:pt modelId="{E4D7C39D-843F-44CE-ACC2-93B02C0D9399}" type="pres">
      <dgm:prSet presAssocID="{051E37E1-81D2-4372-831A-51564DCAB5D4}" presName="parentText" presStyleLbl="node1" presStyleIdx="3" presStyleCnt="8">
        <dgm:presLayoutVars>
          <dgm:chMax val="0"/>
          <dgm:bulletEnabled val="1"/>
        </dgm:presLayoutVars>
      </dgm:prSet>
      <dgm:spPr/>
      <dgm:t>
        <a:bodyPr/>
        <a:lstStyle/>
        <a:p>
          <a:endParaRPr lang="en-US"/>
        </a:p>
      </dgm:t>
    </dgm:pt>
    <dgm:pt modelId="{21FFDC3D-75FF-4550-A861-BF699AC76643}" type="pres">
      <dgm:prSet presAssocID="{D5B74C16-3D4B-4EB8-BA4D-31AF6FDDD49D}" presName="spacer" presStyleCnt="0"/>
      <dgm:spPr/>
    </dgm:pt>
    <dgm:pt modelId="{5DDF4504-F06C-4874-836D-4B840BD8D7A7}" type="pres">
      <dgm:prSet presAssocID="{A9352098-BBF3-45E4-9D45-DD7CAF8CFAC0}" presName="parentText" presStyleLbl="node1" presStyleIdx="4" presStyleCnt="8">
        <dgm:presLayoutVars>
          <dgm:chMax val="0"/>
          <dgm:bulletEnabled val="1"/>
        </dgm:presLayoutVars>
      </dgm:prSet>
      <dgm:spPr/>
      <dgm:t>
        <a:bodyPr/>
        <a:lstStyle/>
        <a:p>
          <a:endParaRPr lang="en-US"/>
        </a:p>
      </dgm:t>
    </dgm:pt>
    <dgm:pt modelId="{2F8C0DE6-1323-48BA-A3B1-613ADBE32B23}" type="pres">
      <dgm:prSet presAssocID="{B65141F5-12D6-4152-8A5D-810FEC58358E}" presName="spacer" presStyleCnt="0"/>
      <dgm:spPr/>
    </dgm:pt>
    <dgm:pt modelId="{1A072CB5-CCB2-4A93-AAEC-7B6EB9D80859}" type="pres">
      <dgm:prSet presAssocID="{F0403735-2769-4075-895B-0865E53E0F6B}" presName="parentText" presStyleLbl="node1" presStyleIdx="5" presStyleCnt="8">
        <dgm:presLayoutVars>
          <dgm:chMax val="0"/>
          <dgm:bulletEnabled val="1"/>
        </dgm:presLayoutVars>
      </dgm:prSet>
      <dgm:spPr/>
      <dgm:t>
        <a:bodyPr/>
        <a:lstStyle/>
        <a:p>
          <a:endParaRPr lang="en-US"/>
        </a:p>
      </dgm:t>
    </dgm:pt>
    <dgm:pt modelId="{95877F3B-4B7A-4FBA-9C81-6DEE240971CB}" type="pres">
      <dgm:prSet presAssocID="{4BA713F3-C057-41D9-9777-ADE3E755EB14}" presName="spacer" presStyleCnt="0"/>
      <dgm:spPr/>
    </dgm:pt>
    <dgm:pt modelId="{4B1BD696-4F0B-4A0F-92AB-C35AA66AB71A}" type="pres">
      <dgm:prSet presAssocID="{F3C49A04-816D-47E1-8309-DC5DA18D4D92}" presName="parentText" presStyleLbl="node1" presStyleIdx="6" presStyleCnt="8">
        <dgm:presLayoutVars>
          <dgm:chMax val="0"/>
          <dgm:bulletEnabled val="1"/>
        </dgm:presLayoutVars>
      </dgm:prSet>
      <dgm:spPr/>
      <dgm:t>
        <a:bodyPr/>
        <a:lstStyle/>
        <a:p>
          <a:endParaRPr lang="en-US"/>
        </a:p>
      </dgm:t>
    </dgm:pt>
    <dgm:pt modelId="{0B8722E7-74C9-4DC2-848F-6F95C0AB02C2}" type="pres">
      <dgm:prSet presAssocID="{2A380952-DC52-4903-B491-371802DE79A8}" presName="spacer" presStyleCnt="0"/>
      <dgm:spPr/>
    </dgm:pt>
    <dgm:pt modelId="{4C058DBA-6E83-47FD-A0A8-E0E2651718F3}" type="pres">
      <dgm:prSet presAssocID="{ED5FBA56-2B99-4586-9CC8-B64D05AEB91D}" presName="parentText" presStyleLbl="node1" presStyleIdx="7" presStyleCnt="8">
        <dgm:presLayoutVars>
          <dgm:chMax val="0"/>
          <dgm:bulletEnabled val="1"/>
        </dgm:presLayoutVars>
      </dgm:prSet>
      <dgm:spPr/>
      <dgm:t>
        <a:bodyPr/>
        <a:lstStyle/>
        <a:p>
          <a:endParaRPr lang="en-US"/>
        </a:p>
      </dgm:t>
    </dgm:pt>
  </dgm:ptLst>
  <dgm:cxnLst>
    <dgm:cxn modelId="{9A79FAAE-AB8F-4FF3-A894-4A128A702D1D}" type="presOf" srcId="{F3C49A04-816D-47E1-8309-DC5DA18D4D92}" destId="{4B1BD696-4F0B-4A0F-92AB-C35AA66AB71A}" srcOrd="0" destOrd="0" presId="urn:microsoft.com/office/officeart/2005/8/layout/vList2"/>
    <dgm:cxn modelId="{133B9684-7384-4EE3-9611-97F04957FE86}" srcId="{8D222FF3-04BD-4125-BBB5-FE9B57BCD4B6}" destId="{F0403735-2769-4075-895B-0865E53E0F6B}" srcOrd="5" destOrd="0" parTransId="{420E5518-A696-419A-AA5C-27F23718AA35}" sibTransId="{4BA713F3-C057-41D9-9777-ADE3E755EB14}"/>
    <dgm:cxn modelId="{40B8B0B2-08ED-48DC-AA2A-7D9AC02F5CD1}" type="presOf" srcId="{051E37E1-81D2-4372-831A-51564DCAB5D4}" destId="{E4D7C39D-843F-44CE-ACC2-93B02C0D9399}" srcOrd="0" destOrd="0" presId="urn:microsoft.com/office/officeart/2005/8/layout/vList2"/>
    <dgm:cxn modelId="{0AD7A5CA-78A0-4375-8419-0A08308438D3}" srcId="{8D222FF3-04BD-4125-BBB5-FE9B57BCD4B6}" destId="{A9352098-BBF3-45E4-9D45-DD7CAF8CFAC0}" srcOrd="4" destOrd="0" parTransId="{C323026B-6F01-47E3-BA0E-54DB114AA7F5}" sibTransId="{B65141F5-12D6-4152-8A5D-810FEC58358E}"/>
    <dgm:cxn modelId="{E5F47747-7E6F-400C-B586-AC3875E9D32F}" type="presOf" srcId="{D244750C-194B-4A3C-B35A-35CE34113310}" destId="{8D05E54B-3253-404F-8CAA-D2D05536CBBC}" srcOrd="0" destOrd="0" presId="urn:microsoft.com/office/officeart/2005/8/layout/vList2"/>
    <dgm:cxn modelId="{EDD9EC06-3B51-4408-81E9-6063F4B9E520}" srcId="{8D222FF3-04BD-4125-BBB5-FE9B57BCD4B6}" destId="{489AD079-4643-49EB-95AF-3BCBC1D93642}" srcOrd="1" destOrd="0" parTransId="{33660A0F-A035-4113-8B3C-61D5FECA751F}" sibTransId="{03DB84B7-76BF-4BAE-8D7F-E61FCE9392BB}"/>
    <dgm:cxn modelId="{C6F1CB33-6F89-408E-826B-178120B35C46}" type="presOf" srcId="{489AD079-4643-49EB-95AF-3BCBC1D93642}" destId="{C028F058-3D2A-4B32-A57D-49E364A90E36}" srcOrd="0" destOrd="0" presId="urn:microsoft.com/office/officeart/2005/8/layout/vList2"/>
    <dgm:cxn modelId="{79541026-9BBD-4C8C-9747-E2CA2DE18638}" srcId="{8D222FF3-04BD-4125-BBB5-FE9B57BCD4B6}" destId="{D244750C-194B-4A3C-B35A-35CE34113310}" srcOrd="0" destOrd="0" parTransId="{D66811F3-16B7-4C9E-B705-5EF32908D2E1}" sibTransId="{6287854D-6F8D-4814-BA2A-CAD537567AD4}"/>
    <dgm:cxn modelId="{43E1E31A-A618-4CF8-8D59-F2FC41A00869}" srcId="{8D222FF3-04BD-4125-BBB5-FE9B57BCD4B6}" destId="{051E37E1-81D2-4372-831A-51564DCAB5D4}" srcOrd="3" destOrd="0" parTransId="{934309BA-4DB3-405F-9338-46C607BD723E}" sibTransId="{D5B74C16-3D4B-4EB8-BA4D-31AF6FDDD49D}"/>
    <dgm:cxn modelId="{FBB6B5CB-BDE5-4F60-B613-72B743E4AA26}" srcId="{8D222FF3-04BD-4125-BBB5-FE9B57BCD4B6}" destId="{ED5FBA56-2B99-4586-9CC8-B64D05AEB91D}" srcOrd="7" destOrd="0" parTransId="{65271F30-C9E9-44BF-B0C9-44AF0FB10DA1}" sibTransId="{085B26AB-F46B-4384-8D56-F0B61BCCD54B}"/>
    <dgm:cxn modelId="{F45A7481-E792-4B58-B6CA-25C0B29509FA}" type="presOf" srcId="{ED5FBA56-2B99-4586-9CC8-B64D05AEB91D}" destId="{4C058DBA-6E83-47FD-A0A8-E0E2651718F3}" srcOrd="0" destOrd="0" presId="urn:microsoft.com/office/officeart/2005/8/layout/vList2"/>
    <dgm:cxn modelId="{2C3720DD-89AC-4E8E-9FA1-BF8748CD968F}" srcId="{8D222FF3-04BD-4125-BBB5-FE9B57BCD4B6}" destId="{081EEC6E-2E7A-41C2-B18B-4A65351026A9}" srcOrd="2" destOrd="0" parTransId="{75D61F4B-46E0-455E-90F1-3B110F240762}" sibTransId="{7CAC1ECF-A0DD-40AC-BD09-E00EAD3AF254}"/>
    <dgm:cxn modelId="{D978BCC3-48FC-410B-BA9E-EB3176CC9A01}" type="presOf" srcId="{081EEC6E-2E7A-41C2-B18B-4A65351026A9}" destId="{B62563DB-2015-4F44-9964-7DB2E3DD6A15}" srcOrd="0" destOrd="0" presId="urn:microsoft.com/office/officeart/2005/8/layout/vList2"/>
    <dgm:cxn modelId="{559C78EE-4F49-46DC-BC26-CFA3AA315D54}" type="presOf" srcId="{A9352098-BBF3-45E4-9D45-DD7CAF8CFAC0}" destId="{5DDF4504-F06C-4874-836D-4B840BD8D7A7}" srcOrd="0" destOrd="0" presId="urn:microsoft.com/office/officeart/2005/8/layout/vList2"/>
    <dgm:cxn modelId="{81AB982E-8D61-4410-92A5-93F075957FF6}" type="presOf" srcId="{F0403735-2769-4075-895B-0865E53E0F6B}" destId="{1A072CB5-CCB2-4A93-AAEC-7B6EB9D80859}" srcOrd="0" destOrd="0" presId="urn:microsoft.com/office/officeart/2005/8/layout/vList2"/>
    <dgm:cxn modelId="{5DA204E7-BE7A-4637-B0DA-4EFD02520639}" srcId="{8D222FF3-04BD-4125-BBB5-FE9B57BCD4B6}" destId="{F3C49A04-816D-47E1-8309-DC5DA18D4D92}" srcOrd="6" destOrd="0" parTransId="{ED052279-1754-4E43-9DE3-C92C64629863}" sibTransId="{2A380952-DC52-4903-B491-371802DE79A8}"/>
    <dgm:cxn modelId="{7CE58B89-04C5-4613-8B4D-5ED24D0FA721}" type="presOf" srcId="{8D222FF3-04BD-4125-BBB5-FE9B57BCD4B6}" destId="{A7911675-D80E-4C13-A6CE-5A77B36F097A}" srcOrd="0" destOrd="0" presId="urn:microsoft.com/office/officeart/2005/8/layout/vList2"/>
    <dgm:cxn modelId="{BE7D769A-2791-4460-A1CA-3E2D215A336F}" type="presParOf" srcId="{A7911675-D80E-4C13-A6CE-5A77B36F097A}" destId="{8D05E54B-3253-404F-8CAA-D2D05536CBBC}" srcOrd="0" destOrd="0" presId="urn:microsoft.com/office/officeart/2005/8/layout/vList2"/>
    <dgm:cxn modelId="{F7B99B7B-320C-465E-9FF2-AA07C0196CB2}" type="presParOf" srcId="{A7911675-D80E-4C13-A6CE-5A77B36F097A}" destId="{252DBF32-038A-438B-BB0E-37BC53855740}" srcOrd="1" destOrd="0" presId="urn:microsoft.com/office/officeart/2005/8/layout/vList2"/>
    <dgm:cxn modelId="{38C7B1B6-D1DD-4CB6-A988-4081E6D4912B}" type="presParOf" srcId="{A7911675-D80E-4C13-A6CE-5A77B36F097A}" destId="{C028F058-3D2A-4B32-A57D-49E364A90E36}" srcOrd="2" destOrd="0" presId="urn:microsoft.com/office/officeart/2005/8/layout/vList2"/>
    <dgm:cxn modelId="{1BE22DD8-33B3-422C-8647-DBEC5E99DB77}" type="presParOf" srcId="{A7911675-D80E-4C13-A6CE-5A77B36F097A}" destId="{172E614B-BCF1-45FF-B0BC-D1A7E482BB4A}" srcOrd="3" destOrd="0" presId="urn:microsoft.com/office/officeart/2005/8/layout/vList2"/>
    <dgm:cxn modelId="{8965733B-CD51-4174-BED1-277811188309}" type="presParOf" srcId="{A7911675-D80E-4C13-A6CE-5A77B36F097A}" destId="{B62563DB-2015-4F44-9964-7DB2E3DD6A15}" srcOrd="4" destOrd="0" presId="urn:microsoft.com/office/officeart/2005/8/layout/vList2"/>
    <dgm:cxn modelId="{21325AB2-6364-46B6-97EF-5835C960553A}" type="presParOf" srcId="{A7911675-D80E-4C13-A6CE-5A77B36F097A}" destId="{F28B6FC4-3D10-43BC-B278-0DE0B031DB3F}" srcOrd="5" destOrd="0" presId="urn:microsoft.com/office/officeart/2005/8/layout/vList2"/>
    <dgm:cxn modelId="{DD28948A-0A82-4FDD-8EDA-342B17E56F4C}" type="presParOf" srcId="{A7911675-D80E-4C13-A6CE-5A77B36F097A}" destId="{E4D7C39D-843F-44CE-ACC2-93B02C0D9399}" srcOrd="6" destOrd="0" presId="urn:microsoft.com/office/officeart/2005/8/layout/vList2"/>
    <dgm:cxn modelId="{52F5E032-91DE-4430-B5F8-9F2C07912E05}" type="presParOf" srcId="{A7911675-D80E-4C13-A6CE-5A77B36F097A}" destId="{21FFDC3D-75FF-4550-A861-BF699AC76643}" srcOrd="7" destOrd="0" presId="urn:microsoft.com/office/officeart/2005/8/layout/vList2"/>
    <dgm:cxn modelId="{C5B0E574-9AF4-45BD-9AE6-E60D7C467382}" type="presParOf" srcId="{A7911675-D80E-4C13-A6CE-5A77B36F097A}" destId="{5DDF4504-F06C-4874-836D-4B840BD8D7A7}" srcOrd="8" destOrd="0" presId="urn:microsoft.com/office/officeart/2005/8/layout/vList2"/>
    <dgm:cxn modelId="{52AAA801-1DCE-471B-946E-FACD40F0DB03}" type="presParOf" srcId="{A7911675-D80E-4C13-A6CE-5A77B36F097A}" destId="{2F8C0DE6-1323-48BA-A3B1-613ADBE32B23}" srcOrd="9" destOrd="0" presId="urn:microsoft.com/office/officeart/2005/8/layout/vList2"/>
    <dgm:cxn modelId="{7A2FC9A4-81B5-461F-8183-D6BCF99A0C3A}" type="presParOf" srcId="{A7911675-D80E-4C13-A6CE-5A77B36F097A}" destId="{1A072CB5-CCB2-4A93-AAEC-7B6EB9D80859}" srcOrd="10" destOrd="0" presId="urn:microsoft.com/office/officeart/2005/8/layout/vList2"/>
    <dgm:cxn modelId="{7452A10E-5916-449F-9020-763CA2F4F3A2}" type="presParOf" srcId="{A7911675-D80E-4C13-A6CE-5A77B36F097A}" destId="{95877F3B-4B7A-4FBA-9C81-6DEE240971CB}" srcOrd="11" destOrd="0" presId="urn:microsoft.com/office/officeart/2005/8/layout/vList2"/>
    <dgm:cxn modelId="{FC6CAC91-E32D-4A4B-B14E-B6DFE1402A4B}" type="presParOf" srcId="{A7911675-D80E-4C13-A6CE-5A77B36F097A}" destId="{4B1BD696-4F0B-4A0F-92AB-C35AA66AB71A}" srcOrd="12" destOrd="0" presId="urn:microsoft.com/office/officeart/2005/8/layout/vList2"/>
    <dgm:cxn modelId="{C14E6383-454B-4C4D-940A-BC8823FB0CBB}" type="presParOf" srcId="{A7911675-D80E-4C13-A6CE-5A77B36F097A}" destId="{0B8722E7-74C9-4DC2-848F-6F95C0AB02C2}" srcOrd="13" destOrd="0" presId="urn:microsoft.com/office/officeart/2005/8/layout/vList2"/>
    <dgm:cxn modelId="{766CF189-FE08-43CB-BAFD-E08A9AE044C8}" type="presParOf" srcId="{A7911675-D80E-4C13-A6CE-5A77B36F097A}" destId="{4C058DBA-6E83-47FD-A0A8-E0E2651718F3}" srcOrd="1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AE2494-54DA-4E47-B507-CD5124A65B0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E9A7096-AF35-4645-99D9-035D500749BA}">
      <dgm:prSet/>
      <dgm:spPr/>
      <dgm:t>
        <a:bodyPr/>
        <a:lstStyle/>
        <a:p>
          <a:pPr>
            <a:lnSpc>
              <a:spcPct val="100000"/>
            </a:lnSpc>
          </a:pPr>
          <a:r>
            <a:rPr lang="en-US"/>
            <a:t>Maintain a template with placeholder variables that can easily be replaced using the find and replace function in R.</a:t>
          </a:r>
          <a:br>
            <a:rPr lang="en-US"/>
          </a:br>
          <a:endParaRPr lang="en-US"/>
        </a:p>
      </dgm:t>
    </dgm:pt>
    <dgm:pt modelId="{6EC41BAD-4450-4BE5-8DC7-B1AA7C439503}" type="parTrans" cxnId="{A96985BB-7F20-4F2A-99D5-F67A89CD0F75}">
      <dgm:prSet/>
      <dgm:spPr/>
      <dgm:t>
        <a:bodyPr/>
        <a:lstStyle/>
        <a:p>
          <a:endParaRPr lang="en-US"/>
        </a:p>
      </dgm:t>
    </dgm:pt>
    <dgm:pt modelId="{A87FE33B-6CE2-4361-BE0E-542C402403DC}" type="sibTrans" cxnId="{A96985BB-7F20-4F2A-99D5-F67A89CD0F75}">
      <dgm:prSet/>
      <dgm:spPr/>
      <dgm:t>
        <a:bodyPr/>
        <a:lstStyle/>
        <a:p>
          <a:endParaRPr lang="en-US"/>
        </a:p>
      </dgm:t>
    </dgm:pt>
    <dgm:pt modelId="{D083AD36-1803-46AB-970A-6300518A40B0}">
      <dgm:prSet/>
      <dgm:spPr/>
      <dgm:t>
        <a:bodyPr/>
        <a:lstStyle/>
        <a:p>
          <a:pPr>
            <a:lnSpc>
              <a:spcPct val="100000"/>
            </a:lnSpc>
          </a:pPr>
          <a:r>
            <a:rPr lang="en-US" dirty="0"/>
            <a:t>Google is your best friend	</a:t>
          </a:r>
        </a:p>
      </dgm:t>
    </dgm:pt>
    <dgm:pt modelId="{89CA6513-7078-4891-8D23-5FA367908607}" type="parTrans" cxnId="{69446DD1-FD98-4111-A5A1-31253E40B2A6}">
      <dgm:prSet/>
      <dgm:spPr/>
      <dgm:t>
        <a:bodyPr/>
        <a:lstStyle/>
        <a:p>
          <a:endParaRPr lang="en-US"/>
        </a:p>
      </dgm:t>
    </dgm:pt>
    <dgm:pt modelId="{F5DBAB84-D1D9-427F-9514-2B2BE6E53937}" type="sibTrans" cxnId="{69446DD1-FD98-4111-A5A1-31253E40B2A6}">
      <dgm:prSet/>
      <dgm:spPr/>
      <dgm:t>
        <a:bodyPr/>
        <a:lstStyle/>
        <a:p>
          <a:endParaRPr lang="en-US"/>
        </a:p>
      </dgm:t>
    </dgm:pt>
    <dgm:pt modelId="{E8E62EC7-F3B3-4A67-AEFF-FF56C2D9C50C}">
      <dgm:prSet/>
      <dgm:spPr/>
      <dgm:t>
        <a:bodyPr/>
        <a:lstStyle/>
        <a:p>
          <a:pPr>
            <a:lnSpc>
              <a:spcPct val="100000"/>
            </a:lnSpc>
          </a:pPr>
          <a:r>
            <a:rPr lang="en-US"/>
            <a:t>Maintain a bookmarks folder with all of my favorite blogs/worksheets</a:t>
          </a:r>
          <a:br>
            <a:rPr lang="en-US"/>
          </a:br>
          <a:endParaRPr lang="en-US"/>
        </a:p>
      </dgm:t>
    </dgm:pt>
    <dgm:pt modelId="{259B4067-FA31-4F5D-92EE-497ED85C7F4B}" type="parTrans" cxnId="{C8D618C5-BA3D-40ED-A3E3-8F384D81CEA8}">
      <dgm:prSet/>
      <dgm:spPr/>
      <dgm:t>
        <a:bodyPr/>
        <a:lstStyle/>
        <a:p>
          <a:endParaRPr lang="en-US"/>
        </a:p>
      </dgm:t>
    </dgm:pt>
    <dgm:pt modelId="{240E4F3B-32BD-4541-AF7D-35E5730CFED8}" type="sibTrans" cxnId="{C8D618C5-BA3D-40ED-A3E3-8F384D81CEA8}">
      <dgm:prSet/>
      <dgm:spPr/>
      <dgm:t>
        <a:bodyPr/>
        <a:lstStyle/>
        <a:p>
          <a:endParaRPr lang="en-US"/>
        </a:p>
      </dgm:t>
    </dgm:pt>
    <dgm:pt modelId="{CB72FF92-F9B1-4558-90CF-E47832B6541E}">
      <dgm:prSet/>
      <dgm:spPr/>
      <dgm:t>
        <a:bodyPr/>
        <a:lstStyle/>
        <a:p>
          <a:pPr>
            <a:lnSpc>
              <a:spcPct val="100000"/>
            </a:lnSpc>
          </a:pPr>
          <a:r>
            <a:rPr lang="en-US" dirty="0"/>
            <a:t>Use other people’s code</a:t>
          </a:r>
        </a:p>
      </dgm:t>
    </dgm:pt>
    <dgm:pt modelId="{86094ED3-0330-46F1-8B73-D200BCF6C3CC}" type="parTrans" cxnId="{F5131D83-6977-4A87-8B39-B67623FA7AED}">
      <dgm:prSet/>
      <dgm:spPr/>
      <dgm:t>
        <a:bodyPr/>
        <a:lstStyle/>
        <a:p>
          <a:endParaRPr lang="en-US"/>
        </a:p>
      </dgm:t>
    </dgm:pt>
    <dgm:pt modelId="{FEFB2EF6-50CC-4A64-B71D-BC0705705B05}" type="sibTrans" cxnId="{F5131D83-6977-4A87-8B39-B67623FA7AED}">
      <dgm:prSet/>
      <dgm:spPr/>
      <dgm:t>
        <a:bodyPr/>
        <a:lstStyle/>
        <a:p>
          <a:endParaRPr lang="en-US"/>
        </a:p>
      </dgm:t>
    </dgm:pt>
    <dgm:pt modelId="{D67E8FC6-CD7C-4555-B5A2-24079E2C06B5}">
      <dgm:prSet/>
      <dgm:spPr/>
      <dgm:t>
        <a:bodyPr/>
        <a:lstStyle/>
        <a:p>
          <a:pPr>
            <a:lnSpc>
              <a:spcPct val="100000"/>
            </a:lnSpc>
          </a:pPr>
          <a:r>
            <a:rPr lang="en-US" dirty="0"/>
            <a:t>Have patience</a:t>
          </a:r>
        </a:p>
      </dgm:t>
    </dgm:pt>
    <dgm:pt modelId="{1C809AE9-767B-4319-B8DA-A3F70077FE3C}" type="parTrans" cxnId="{51AF750B-D7AD-48A2-9BBE-FB3EAA0CFD0F}">
      <dgm:prSet/>
      <dgm:spPr/>
      <dgm:t>
        <a:bodyPr/>
        <a:lstStyle/>
        <a:p>
          <a:endParaRPr lang="en-US"/>
        </a:p>
      </dgm:t>
    </dgm:pt>
    <dgm:pt modelId="{6D813B3C-EBFA-4BE9-92F8-B633A678F9D9}" type="sibTrans" cxnId="{51AF750B-D7AD-48A2-9BBE-FB3EAA0CFD0F}">
      <dgm:prSet/>
      <dgm:spPr/>
      <dgm:t>
        <a:bodyPr/>
        <a:lstStyle/>
        <a:p>
          <a:endParaRPr lang="en-US"/>
        </a:p>
      </dgm:t>
    </dgm:pt>
    <dgm:pt modelId="{773B2E3D-3584-4E25-86B6-541A31D394BA}" type="pres">
      <dgm:prSet presAssocID="{C4AE2494-54DA-4E47-B507-CD5124A65B05}" presName="root" presStyleCnt="0">
        <dgm:presLayoutVars>
          <dgm:dir/>
          <dgm:resizeHandles val="exact"/>
        </dgm:presLayoutVars>
      </dgm:prSet>
      <dgm:spPr/>
      <dgm:t>
        <a:bodyPr/>
        <a:lstStyle/>
        <a:p>
          <a:endParaRPr lang="en-US"/>
        </a:p>
      </dgm:t>
    </dgm:pt>
    <dgm:pt modelId="{62D8DBC6-F31D-4F46-896D-8AD36F6C5417}" type="pres">
      <dgm:prSet presAssocID="{1E9A7096-AF35-4645-99D9-035D500749BA}" presName="compNode" presStyleCnt="0"/>
      <dgm:spPr/>
    </dgm:pt>
    <dgm:pt modelId="{B8AAFAE2-0F2F-4639-952D-9AE11BA33683}" type="pres">
      <dgm:prSet presAssocID="{1E9A7096-AF35-4645-99D9-035D500749BA}" presName="bgRect" presStyleLbl="bgShp" presStyleIdx="0" presStyleCnt="4"/>
      <dgm:spPr/>
    </dgm:pt>
    <dgm:pt modelId="{D252992B-E56A-49BD-8323-D5930BAF04BF}" type="pres">
      <dgm:prSet presAssocID="{1E9A7096-AF35-4645-99D9-035D500749BA}" presName="iconRect" presStyleLbl="node1" presStyleIdx="0" presStyleCnt="4"/>
      <dgm:spPr>
        <a:blipFill>
          <a:blip xmlns:r="http://schemas.openxmlformats.org/officeDocument/2006/relationships" r:embed="rId1">
            <a:extLst>
              <a:ext uri="{96DAC541-7B7A-43D3-8B79-37D633B846F1}">
                <asvg:svgBlip xmlns="" xmlns:asvg="http://schemas.microsoft.com/office/drawing/2016/SVG/main" r:embed="rId2"/>
              </a:ext>
            </a:extLst>
          </a:blip>
          <a:srcRect/>
          <a:stretch>
            <a:fillRect/>
          </a:stretch>
        </a:blipFill>
      </dgm:spPr>
      <dgm:extLst>
        <a:ext uri="{E40237B7-FDA0-4F09-8148-C483321AD2D9}">
          <dgm14:cNvPr xmlns:dgm14="http://schemas.microsoft.com/office/drawing/2010/diagram" id="0" name="" descr="Magnifying glass"/>
        </a:ext>
      </dgm:extLst>
    </dgm:pt>
    <dgm:pt modelId="{24CECF89-4AF7-4CA2-9BF6-BA85A2C68320}" type="pres">
      <dgm:prSet presAssocID="{1E9A7096-AF35-4645-99D9-035D500749BA}" presName="spaceRect" presStyleCnt="0"/>
      <dgm:spPr/>
    </dgm:pt>
    <dgm:pt modelId="{2E53C652-5CD4-40D8-B3C4-1995F11EAB23}" type="pres">
      <dgm:prSet presAssocID="{1E9A7096-AF35-4645-99D9-035D500749BA}" presName="parTx" presStyleLbl="revTx" presStyleIdx="0" presStyleCnt="5">
        <dgm:presLayoutVars>
          <dgm:chMax val="0"/>
          <dgm:chPref val="0"/>
        </dgm:presLayoutVars>
      </dgm:prSet>
      <dgm:spPr/>
      <dgm:t>
        <a:bodyPr/>
        <a:lstStyle/>
        <a:p>
          <a:endParaRPr lang="en-US"/>
        </a:p>
      </dgm:t>
    </dgm:pt>
    <dgm:pt modelId="{E3DA750D-5D92-45EE-9B63-409C7546C839}" type="pres">
      <dgm:prSet presAssocID="{A87FE33B-6CE2-4361-BE0E-542C402403DC}" presName="sibTrans" presStyleCnt="0"/>
      <dgm:spPr/>
    </dgm:pt>
    <dgm:pt modelId="{3ED0C833-E3D4-4CFF-9CE6-150450162D99}" type="pres">
      <dgm:prSet presAssocID="{D083AD36-1803-46AB-970A-6300518A40B0}" presName="compNode" presStyleCnt="0"/>
      <dgm:spPr/>
    </dgm:pt>
    <dgm:pt modelId="{F65DC4E9-1977-4AC4-87D1-6BF90B617D19}" type="pres">
      <dgm:prSet presAssocID="{D083AD36-1803-46AB-970A-6300518A40B0}" presName="bgRect" presStyleLbl="bgShp" presStyleIdx="1" presStyleCnt="4"/>
      <dgm:spPr/>
    </dgm:pt>
    <dgm:pt modelId="{726B3B30-F4C7-4BC1-8E1E-CCCB1A7E1BD6}" type="pres">
      <dgm:prSet presAssocID="{D083AD36-1803-46AB-970A-6300518A40B0}" presName="iconRect" presStyleLbl="node1" presStyleIdx="1" presStyleCnt="4"/>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t>
        <a:bodyPr/>
        <a:lstStyle/>
        <a:p>
          <a:endParaRPr lang="en-US"/>
        </a:p>
      </dgm:t>
      <dgm:extLst>
        <a:ext uri="{E40237B7-FDA0-4F09-8148-C483321AD2D9}">
          <dgm14:cNvPr xmlns:dgm14="http://schemas.microsoft.com/office/drawing/2010/diagram" id="0" name="" descr="Open Folder"/>
        </a:ext>
      </dgm:extLst>
    </dgm:pt>
    <dgm:pt modelId="{85F8CB07-2721-4B2F-AE23-F5C30FB04F2F}" type="pres">
      <dgm:prSet presAssocID="{D083AD36-1803-46AB-970A-6300518A40B0}" presName="spaceRect" presStyleCnt="0"/>
      <dgm:spPr/>
    </dgm:pt>
    <dgm:pt modelId="{E2C82D99-3882-492B-85E7-750A1C260BD3}" type="pres">
      <dgm:prSet presAssocID="{D083AD36-1803-46AB-970A-6300518A40B0}" presName="parTx" presStyleLbl="revTx" presStyleIdx="1" presStyleCnt="5">
        <dgm:presLayoutVars>
          <dgm:chMax val="0"/>
          <dgm:chPref val="0"/>
        </dgm:presLayoutVars>
      </dgm:prSet>
      <dgm:spPr/>
      <dgm:t>
        <a:bodyPr/>
        <a:lstStyle/>
        <a:p>
          <a:endParaRPr lang="en-US"/>
        </a:p>
      </dgm:t>
    </dgm:pt>
    <dgm:pt modelId="{6621B566-C636-4168-B9FF-C5CE10247D55}" type="pres">
      <dgm:prSet presAssocID="{D083AD36-1803-46AB-970A-6300518A40B0}" presName="desTx" presStyleLbl="revTx" presStyleIdx="2" presStyleCnt="5">
        <dgm:presLayoutVars/>
      </dgm:prSet>
      <dgm:spPr/>
      <dgm:t>
        <a:bodyPr/>
        <a:lstStyle/>
        <a:p>
          <a:endParaRPr lang="en-US"/>
        </a:p>
      </dgm:t>
    </dgm:pt>
    <dgm:pt modelId="{DB7F52BB-799C-4F19-A539-D005C4A76DC0}" type="pres">
      <dgm:prSet presAssocID="{F5DBAB84-D1D9-427F-9514-2B2BE6E53937}" presName="sibTrans" presStyleCnt="0"/>
      <dgm:spPr/>
    </dgm:pt>
    <dgm:pt modelId="{D9EC3798-E11A-4BD6-9EA5-A660303DEA76}" type="pres">
      <dgm:prSet presAssocID="{CB72FF92-F9B1-4558-90CF-E47832B6541E}" presName="compNode" presStyleCnt="0"/>
      <dgm:spPr/>
    </dgm:pt>
    <dgm:pt modelId="{D0204DA1-D8FE-468E-AE96-8A95F5ACBFFC}" type="pres">
      <dgm:prSet presAssocID="{CB72FF92-F9B1-4558-90CF-E47832B6541E}" presName="bgRect" presStyleLbl="bgShp" presStyleIdx="2" presStyleCnt="4"/>
      <dgm:spPr/>
    </dgm:pt>
    <dgm:pt modelId="{4B3D92AD-062A-4F4E-B981-280346794AEE}" type="pres">
      <dgm:prSet presAssocID="{CB72FF92-F9B1-4558-90CF-E47832B6541E}" presName="iconRect" presStyleLbl="node1" presStyleIdx="2" presStyleCnt="4"/>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dgm:spPr>
      <dgm:t>
        <a:bodyPr/>
        <a:lstStyle/>
        <a:p>
          <a:endParaRPr lang="en-US"/>
        </a:p>
      </dgm:t>
      <dgm:extLst>
        <a:ext uri="{E40237B7-FDA0-4F09-8148-C483321AD2D9}">
          <dgm14:cNvPr xmlns:dgm14="http://schemas.microsoft.com/office/drawing/2010/diagram" id="0" name="" descr="Robber"/>
        </a:ext>
      </dgm:extLst>
    </dgm:pt>
    <dgm:pt modelId="{8EE72667-C8AC-477B-9075-593745A564A5}" type="pres">
      <dgm:prSet presAssocID="{CB72FF92-F9B1-4558-90CF-E47832B6541E}" presName="spaceRect" presStyleCnt="0"/>
      <dgm:spPr/>
    </dgm:pt>
    <dgm:pt modelId="{9BC677D2-C578-459A-8227-F198D98C6486}" type="pres">
      <dgm:prSet presAssocID="{CB72FF92-F9B1-4558-90CF-E47832B6541E}" presName="parTx" presStyleLbl="revTx" presStyleIdx="3" presStyleCnt="5">
        <dgm:presLayoutVars>
          <dgm:chMax val="0"/>
          <dgm:chPref val="0"/>
        </dgm:presLayoutVars>
      </dgm:prSet>
      <dgm:spPr/>
      <dgm:t>
        <a:bodyPr/>
        <a:lstStyle/>
        <a:p>
          <a:endParaRPr lang="en-US"/>
        </a:p>
      </dgm:t>
    </dgm:pt>
    <dgm:pt modelId="{CBF102FF-837D-4ED0-AA6D-0E9C3D2ADEE6}" type="pres">
      <dgm:prSet presAssocID="{FEFB2EF6-50CC-4A64-B71D-BC0705705B05}" presName="sibTrans" presStyleCnt="0"/>
      <dgm:spPr/>
    </dgm:pt>
    <dgm:pt modelId="{90AEE3B8-A922-481E-BE6E-57FE0D3B5EEA}" type="pres">
      <dgm:prSet presAssocID="{D67E8FC6-CD7C-4555-B5A2-24079E2C06B5}" presName="compNode" presStyleCnt="0"/>
      <dgm:spPr/>
    </dgm:pt>
    <dgm:pt modelId="{B129D134-DDC7-49BB-B392-39D1B8951916}" type="pres">
      <dgm:prSet presAssocID="{D67E8FC6-CD7C-4555-B5A2-24079E2C06B5}" presName="bgRect" presStyleLbl="bgShp" presStyleIdx="3" presStyleCnt="4"/>
      <dgm:spPr/>
    </dgm:pt>
    <dgm:pt modelId="{BCDABE91-4298-4BEA-B8B2-5BC8E00930A6}" type="pres">
      <dgm:prSet presAssocID="{D67E8FC6-CD7C-4555-B5A2-24079E2C06B5}" presName="iconRect" presStyleLbl="node1" presStyleIdx="3" presStyleCnt="4"/>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dgm:spPr>
      <dgm:t>
        <a:bodyPr/>
        <a:lstStyle/>
        <a:p>
          <a:endParaRPr lang="en-US"/>
        </a:p>
      </dgm:t>
      <dgm:extLst>
        <a:ext uri="{E40237B7-FDA0-4F09-8148-C483321AD2D9}">
          <dgm14:cNvPr xmlns:dgm14="http://schemas.microsoft.com/office/drawing/2010/diagram" id="0" name="" descr="Stopwatch"/>
        </a:ext>
      </dgm:extLst>
    </dgm:pt>
    <dgm:pt modelId="{29399F5A-0720-4995-BAA6-D57020CBBB4B}" type="pres">
      <dgm:prSet presAssocID="{D67E8FC6-CD7C-4555-B5A2-24079E2C06B5}" presName="spaceRect" presStyleCnt="0"/>
      <dgm:spPr/>
    </dgm:pt>
    <dgm:pt modelId="{8313C3CC-7E63-436D-B963-47A17EE0CB73}" type="pres">
      <dgm:prSet presAssocID="{D67E8FC6-CD7C-4555-B5A2-24079E2C06B5}" presName="parTx" presStyleLbl="revTx" presStyleIdx="4" presStyleCnt="5">
        <dgm:presLayoutVars>
          <dgm:chMax val="0"/>
          <dgm:chPref val="0"/>
        </dgm:presLayoutVars>
      </dgm:prSet>
      <dgm:spPr/>
      <dgm:t>
        <a:bodyPr/>
        <a:lstStyle/>
        <a:p>
          <a:endParaRPr lang="en-US"/>
        </a:p>
      </dgm:t>
    </dgm:pt>
  </dgm:ptLst>
  <dgm:cxnLst>
    <dgm:cxn modelId="{D61BEDE5-1549-45D4-86C4-8752D7242894}" type="presOf" srcId="{1E9A7096-AF35-4645-99D9-035D500749BA}" destId="{2E53C652-5CD4-40D8-B3C4-1995F11EAB23}" srcOrd="0" destOrd="0" presId="urn:microsoft.com/office/officeart/2018/2/layout/IconVerticalSolidList"/>
    <dgm:cxn modelId="{9525DFC9-5F2A-4E49-A853-0977D351DCED}" type="presOf" srcId="{E8E62EC7-F3B3-4A67-AEFF-FF56C2D9C50C}" destId="{6621B566-C636-4168-B9FF-C5CE10247D55}" srcOrd="0" destOrd="0" presId="urn:microsoft.com/office/officeart/2018/2/layout/IconVerticalSolidList"/>
    <dgm:cxn modelId="{51AF750B-D7AD-48A2-9BBE-FB3EAA0CFD0F}" srcId="{C4AE2494-54DA-4E47-B507-CD5124A65B05}" destId="{D67E8FC6-CD7C-4555-B5A2-24079E2C06B5}" srcOrd="3" destOrd="0" parTransId="{1C809AE9-767B-4319-B8DA-A3F70077FE3C}" sibTransId="{6D813B3C-EBFA-4BE9-92F8-B633A678F9D9}"/>
    <dgm:cxn modelId="{C8D618C5-BA3D-40ED-A3E3-8F384D81CEA8}" srcId="{D083AD36-1803-46AB-970A-6300518A40B0}" destId="{E8E62EC7-F3B3-4A67-AEFF-FF56C2D9C50C}" srcOrd="0" destOrd="0" parTransId="{259B4067-FA31-4F5D-92EE-497ED85C7F4B}" sibTransId="{240E4F3B-32BD-4541-AF7D-35E5730CFED8}"/>
    <dgm:cxn modelId="{1712271C-65D9-4379-8A4C-0B2EFFA18497}" type="presOf" srcId="{CB72FF92-F9B1-4558-90CF-E47832B6541E}" destId="{9BC677D2-C578-459A-8227-F198D98C6486}" srcOrd="0" destOrd="0" presId="urn:microsoft.com/office/officeart/2018/2/layout/IconVerticalSolidList"/>
    <dgm:cxn modelId="{83DD2F39-6686-4118-8B06-AE1C49002B03}" type="presOf" srcId="{D67E8FC6-CD7C-4555-B5A2-24079E2C06B5}" destId="{8313C3CC-7E63-436D-B963-47A17EE0CB73}" srcOrd="0" destOrd="0" presId="urn:microsoft.com/office/officeart/2018/2/layout/IconVerticalSolidList"/>
    <dgm:cxn modelId="{A96985BB-7F20-4F2A-99D5-F67A89CD0F75}" srcId="{C4AE2494-54DA-4E47-B507-CD5124A65B05}" destId="{1E9A7096-AF35-4645-99D9-035D500749BA}" srcOrd="0" destOrd="0" parTransId="{6EC41BAD-4450-4BE5-8DC7-B1AA7C439503}" sibTransId="{A87FE33B-6CE2-4361-BE0E-542C402403DC}"/>
    <dgm:cxn modelId="{69446DD1-FD98-4111-A5A1-31253E40B2A6}" srcId="{C4AE2494-54DA-4E47-B507-CD5124A65B05}" destId="{D083AD36-1803-46AB-970A-6300518A40B0}" srcOrd="1" destOrd="0" parTransId="{89CA6513-7078-4891-8D23-5FA367908607}" sibTransId="{F5DBAB84-D1D9-427F-9514-2B2BE6E53937}"/>
    <dgm:cxn modelId="{02C1DA87-F20F-418C-B7F4-7CF0AB66CE43}" type="presOf" srcId="{D083AD36-1803-46AB-970A-6300518A40B0}" destId="{E2C82D99-3882-492B-85E7-750A1C260BD3}" srcOrd="0" destOrd="0" presId="urn:microsoft.com/office/officeart/2018/2/layout/IconVerticalSolidList"/>
    <dgm:cxn modelId="{F5131D83-6977-4A87-8B39-B67623FA7AED}" srcId="{C4AE2494-54DA-4E47-B507-CD5124A65B05}" destId="{CB72FF92-F9B1-4558-90CF-E47832B6541E}" srcOrd="2" destOrd="0" parTransId="{86094ED3-0330-46F1-8B73-D200BCF6C3CC}" sibTransId="{FEFB2EF6-50CC-4A64-B71D-BC0705705B05}"/>
    <dgm:cxn modelId="{098802DA-8AFF-4B4E-91C7-1A5B20E13B78}" type="presOf" srcId="{C4AE2494-54DA-4E47-B507-CD5124A65B05}" destId="{773B2E3D-3584-4E25-86B6-541A31D394BA}" srcOrd="0" destOrd="0" presId="urn:microsoft.com/office/officeart/2018/2/layout/IconVerticalSolidList"/>
    <dgm:cxn modelId="{0F45A329-839E-4B05-A035-6D5EDAB8B13A}" type="presParOf" srcId="{773B2E3D-3584-4E25-86B6-541A31D394BA}" destId="{62D8DBC6-F31D-4F46-896D-8AD36F6C5417}" srcOrd="0" destOrd="0" presId="urn:microsoft.com/office/officeart/2018/2/layout/IconVerticalSolidList"/>
    <dgm:cxn modelId="{D772499B-A9E7-4253-9523-6331A87484F3}" type="presParOf" srcId="{62D8DBC6-F31D-4F46-896D-8AD36F6C5417}" destId="{B8AAFAE2-0F2F-4639-952D-9AE11BA33683}" srcOrd="0" destOrd="0" presId="urn:microsoft.com/office/officeart/2018/2/layout/IconVerticalSolidList"/>
    <dgm:cxn modelId="{A4F60C67-14DC-4100-9EEB-8396B9ACA487}" type="presParOf" srcId="{62D8DBC6-F31D-4F46-896D-8AD36F6C5417}" destId="{D252992B-E56A-49BD-8323-D5930BAF04BF}" srcOrd="1" destOrd="0" presId="urn:microsoft.com/office/officeart/2018/2/layout/IconVerticalSolidList"/>
    <dgm:cxn modelId="{92705128-6377-49DF-A0CE-06DC4EAC10A2}" type="presParOf" srcId="{62D8DBC6-F31D-4F46-896D-8AD36F6C5417}" destId="{24CECF89-4AF7-4CA2-9BF6-BA85A2C68320}" srcOrd="2" destOrd="0" presId="urn:microsoft.com/office/officeart/2018/2/layout/IconVerticalSolidList"/>
    <dgm:cxn modelId="{DFFF674F-DECF-4812-8846-4A69F17A645C}" type="presParOf" srcId="{62D8DBC6-F31D-4F46-896D-8AD36F6C5417}" destId="{2E53C652-5CD4-40D8-B3C4-1995F11EAB23}" srcOrd="3" destOrd="0" presId="urn:microsoft.com/office/officeart/2018/2/layout/IconVerticalSolidList"/>
    <dgm:cxn modelId="{28ABABF2-ADE5-41E6-B8B2-DF0A022A898F}" type="presParOf" srcId="{773B2E3D-3584-4E25-86B6-541A31D394BA}" destId="{E3DA750D-5D92-45EE-9B63-409C7546C839}" srcOrd="1" destOrd="0" presId="urn:microsoft.com/office/officeart/2018/2/layout/IconVerticalSolidList"/>
    <dgm:cxn modelId="{6596DA01-506E-4BEE-A694-8479AA21BE6A}" type="presParOf" srcId="{773B2E3D-3584-4E25-86B6-541A31D394BA}" destId="{3ED0C833-E3D4-4CFF-9CE6-150450162D99}" srcOrd="2" destOrd="0" presId="urn:microsoft.com/office/officeart/2018/2/layout/IconVerticalSolidList"/>
    <dgm:cxn modelId="{29A49DAD-96DD-4149-B8D2-747750FFAF86}" type="presParOf" srcId="{3ED0C833-E3D4-4CFF-9CE6-150450162D99}" destId="{F65DC4E9-1977-4AC4-87D1-6BF90B617D19}" srcOrd="0" destOrd="0" presId="urn:microsoft.com/office/officeart/2018/2/layout/IconVerticalSolidList"/>
    <dgm:cxn modelId="{3397BEB1-11C8-4504-B145-EF57647C870A}" type="presParOf" srcId="{3ED0C833-E3D4-4CFF-9CE6-150450162D99}" destId="{726B3B30-F4C7-4BC1-8E1E-CCCB1A7E1BD6}" srcOrd="1" destOrd="0" presId="urn:microsoft.com/office/officeart/2018/2/layout/IconVerticalSolidList"/>
    <dgm:cxn modelId="{CBD5EF6A-C8B9-49DD-9187-AC993921DE37}" type="presParOf" srcId="{3ED0C833-E3D4-4CFF-9CE6-150450162D99}" destId="{85F8CB07-2721-4B2F-AE23-F5C30FB04F2F}" srcOrd="2" destOrd="0" presId="urn:microsoft.com/office/officeart/2018/2/layout/IconVerticalSolidList"/>
    <dgm:cxn modelId="{BC7EDDEA-F027-4F62-AC8A-9D7D71CD48EF}" type="presParOf" srcId="{3ED0C833-E3D4-4CFF-9CE6-150450162D99}" destId="{E2C82D99-3882-492B-85E7-750A1C260BD3}" srcOrd="3" destOrd="0" presId="urn:microsoft.com/office/officeart/2018/2/layout/IconVerticalSolidList"/>
    <dgm:cxn modelId="{C9A9B162-093C-4273-8F67-2267FC83F757}" type="presParOf" srcId="{3ED0C833-E3D4-4CFF-9CE6-150450162D99}" destId="{6621B566-C636-4168-B9FF-C5CE10247D55}" srcOrd="4" destOrd="0" presId="urn:microsoft.com/office/officeart/2018/2/layout/IconVerticalSolidList"/>
    <dgm:cxn modelId="{5BCE9F41-DE22-4DDC-9DFD-B60A950A881B}" type="presParOf" srcId="{773B2E3D-3584-4E25-86B6-541A31D394BA}" destId="{DB7F52BB-799C-4F19-A539-D005C4A76DC0}" srcOrd="3" destOrd="0" presId="urn:microsoft.com/office/officeart/2018/2/layout/IconVerticalSolidList"/>
    <dgm:cxn modelId="{FF817347-B420-4316-AFC2-477753BEC1CD}" type="presParOf" srcId="{773B2E3D-3584-4E25-86B6-541A31D394BA}" destId="{D9EC3798-E11A-4BD6-9EA5-A660303DEA76}" srcOrd="4" destOrd="0" presId="urn:microsoft.com/office/officeart/2018/2/layout/IconVerticalSolidList"/>
    <dgm:cxn modelId="{05BCE08A-3265-40EA-B603-9F8A271ACC56}" type="presParOf" srcId="{D9EC3798-E11A-4BD6-9EA5-A660303DEA76}" destId="{D0204DA1-D8FE-468E-AE96-8A95F5ACBFFC}" srcOrd="0" destOrd="0" presId="urn:microsoft.com/office/officeart/2018/2/layout/IconVerticalSolidList"/>
    <dgm:cxn modelId="{619A1C71-370C-42FE-AF7F-4F48C2F82B87}" type="presParOf" srcId="{D9EC3798-E11A-4BD6-9EA5-A660303DEA76}" destId="{4B3D92AD-062A-4F4E-B981-280346794AEE}" srcOrd="1" destOrd="0" presId="urn:microsoft.com/office/officeart/2018/2/layout/IconVerticalSolidList"/>
    <dgm:cxn modelId="{2A3D034E-28FC-40E2-B98C-56BA8E315448}" type="presParOf" srcId="{D9EC3798-E11A-4BD6-9EA5-A660303DEA76}" destId="{8EE72667-C8AC-477B-9075-593745A564A5}" srcOrd="2" destOrd="0" presId="urn:microsoft.com/office/officeart/2018/2/layout/IconVerticalSolidList"/>
    <dgm:cxn modelId="{168C243F-8D01-4517-8C54-2E0FFBE5E638}" type="presParOf" srcId="{D9EC3798-E11A-4BD6-9EA5-A660303DEA76}" destId="{9BC677D2-C578-459A-8227-F198D98C6486}" srcOrd="3" destOrd="0" presId="urn:microsoft.com/office/officeart/2018/2/layout/IconVerticalSolidList"/>
    <dgm:cxn modelId="{AA7EC397-159F-4829-AAB5-DA3D0AAFCBFD}" type="presParOf" srcId="{773B2E3D-3584-4E25-86B6-541A31D394BA}" destId="{CBF102FF-837D-4ED0-AA6D-0E9C3D2ADEE6}" srcOrd="5" destOrd="0" presId="urn:microsoft.com/office/officeart/2018/2/layout/IconVerticalSolidList"/>
    <dgm:cxn modelId="{17E9F56C-F9F2-4B8B-A53F-21FB718AB302}" type="presParOf" srcId="{773B2E3D-3584-4E25-86B6-541A31D394BA}" destId="{90AEE3B8-A922-481E-BE6E-57FE0D3B5EEA}" srcOrd="6" destOrd="0" presId="urn:microsoft.com/office/officeart/2018/2/layout/IconVerticalSolidList"/>
    <dgm:cxn modelId="{3556E25A-A2C0-43C1-BD9C-CD64E49006E6}" type="presParOf" srcId="{90AEE3B8-A922-481E-BE6E-57FE0D3B5EEA}" destId="{B129D134-DDC7-49BB-B392-39D1B8951916}" srcOrd="0" destOrd="0" presId="urn:microsoft.com/office/officeart/2018/2/layout/IconVerticalSolidList"/>
    <dgm:cxn modelId="{00937EE4-26B9-4C5B-B1C9-24AE971BB268}" type="presParOf" srcId="{90AEE3B8-A922-481E-BE6E-57FE0D3B5EEA}" destId="{BCDABE91-4298-4BEA-B8B2-5BC8E00930A6}" srcOrd="1" destOrd="0" presId="urn:microsoft.com/office/officeart/2018/2/layout/IconVerticalSolidList"/>
    <dgm:cxn modelId="{8BFF0E6B-B52B-4C74-8239-59884109C863}" type="presParOf" srcId="{90AEE3B8-A922-481E-BE6E-57FE0D3B5EEA}" destId="{29399F5A-0720-4995-BAA6-D57020CBBB4B}" srcOrd="2" destOrd="0" presId="urn:microsoft.com/office/officeart/2018/2/layout/IconVerticalSolidList"/>
    <dgm:cxn modelId="{32555AAF-A755-491C-A04B-A945B81B9A7F}" type="presParOf" srcId="{90AEE3B8-A922-481E-BE6E-57FE0D3B5EEA}" destId="{8313C3CC-7E63-436D-B963-47A17EE0CB73}"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DEC4A-A03B-4C7F-BAEE-70101366CD8A}">
      <dsp:nvSpPr>
        <dsp:cNvPr id="0" name=""/>
        <dsp:cNvSpPr/>
      </dsp:nvSpPr>
      <dsp:spPr>
        <a:xfrm>
          <a:off x="0" y="707092"/>
          <a:ext cx="5393361"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ADDBF9-F9FC-4D6C-B974-9477AF702C50}">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50B0DF-8461-4FB8-8DA9-E78BDBB5ADEA}">
      <dsp:nvSpPr>
        <dsp:cNvPr id="0" name=""/>
        <dsp:cNvSpPr/>
      </dsp:nvSpPr>
      <dsp:spPr>
        <a:xfrm>
          <a:off x="1507738" y="707092"/>
          <a:ext cx="3885622"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lvl="0" algn="l" defTabSz="711200">
            <a:lnSpc>
              <a:spcPct val="100000"/>
            </a:lnSpc>
            <a:spcBef>
              <a:spcPct val="0"/>
            </a:spcBef>
            <a:spcAft>
              <a:spcPct val="35000"/>
            </a:spcAft>
          </a:pPr>
          <a:r>
            <a:rPr lang="en-US" sz="1600" kern="1200" dirty="0" smtClean="0"/>
            <a:t>I assume you are proficient with </a:t>
          </a:r>
          <a:r>
            <a:rPr lang="en-US" sz="1600" kern="1200" dirty="0"/>
            <a:t>the R programming </a:t>
          </a:r>
          <a:r>
            <a:rPr lang="en-US" sz="1600" kern="1200" dirty="0" smtClean="0"/>
            <a:t>language and </a:t>
          </a:r>
          <a:r>
            <a:rPr lang="en-US" sz="1600" kern="1200" dirty="0" err="1" smtClean="0"/>
            <a:t>ggplot</a:t>
          </a:r>
          <a:r>
            <a:rPr lang="en-US" sz="1600" kern="1200" dirty="0" smtClean="0"/>
            <a:t> syntax</a:t>
          </a:r>
          <a:br>
            <a:rPr lang="en-US" sz="1600" kern="1200" dirty="0" smtClean="0"/>
          </a:br>
          <a:r>
            <a:rPr lang="en-US" sz="1600" kern="1200" dirty="0" smtClean="0"/>
            <a:t/>
          </a:r>
          <a:br>
            <a:rPr lang="en-US" sz="1600" kern="1200" dirty="0" smtClean="0"/>
          </a:br>
          <a:r>
            <a:rPr lang="en-US" sz="1600" kern="1200" dirty="0" smtClean="0"/>
            <a:t>(If not, see previous workshops)</a:t>
          </a:r>
          <a:endParaRPr lang="en-US" sz="1600" kern="1200" dirty="0"/>
        </a:p>
      </dsp:txBody>
      <dsp:txXfrm>
        <a:off x="1507738" y="707092"/>
        <a:ext cx="3885622" cy="1305401"/>
      </dsp:txXfrm>
    </dsp:sp>
    <dsp:sp modelId="{B9C5EA79-0255-4A79-8058-5A0A0F5D1629}">
      <dsp:nvSpPr>
        <dsp:cNvPr id="0" name=""/>
        <dsp:cNvSpPr/>
      </dsp:nvSpPr>
      <dsp:spPr>
        <a:xfrm>
          <a:off x="0" y="2338844"/>
          <a:ext cx="5393361"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80EFE9-38EE-4321-A696-E706AFF0FBCF}">
      <dsp:nvSpPr>
        <dsp:cNvPr id="0" name=""/>
        <dsp:cNvSpPr/>
      </dsp:nvSpPr>
      <dsp:spPr>
        <a:xfrm>
          <a:off x="394883" y="2632559"/>
          <a:ext cx="717970" cy="717970"/>
        </a:xfrm>
        <a:prstGeom prst="rect">
          <a:avLst/>
        </a:prstGeom>
        <a:blipFill>
          <a:blip xmlns:r="http://schemas.openxmlformats.org/officeDocument/2006/relationships" r:embed="rId3">
            <a:extLst>
              <a:ext uri="{96DAC541-7B7A-43D3-8B79-37D633B846F1}">
                <asvg:svgBlip xmlns=""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0FBD29-5AC0-409B-A56C-8C17C0FFFBB4}">
      <dsp:nvSpPr>
        <dsp:cNvPr id="0" name=""/>
        <dsp:cNvSpPr/>
      </dsp:nvSpPr>
      <dsp:spPr>
        <a:xfrm>
          <a:off x="1507738" y="2338844"/>
          <a:ext cx="3885622"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lvl="0" algn="l" defTabSz="711200">
            <a:lnSpc>
              <a:spcPct val="100000"/>
            </a:lnSpc>
            <a:spcBef>
              <a:spcPct val="0"/>
            </a:spcBef>
            <a:spcAft>
              <a:spcPct val="35000"/>
            </a:spcAft>
          </a:pPr>
          <a:r>
            <a:rPr lang="en-US" sz="1600" b="1" kern="1200" dirty="0"/>
            <a:t>My primary goal: </a:t>
          </a:r>
          <a:r>
            <a:rPr lang="en-US" sz="1600" b="0" kern="1200" dirty="0" smtClean="0"/>
            <a:t>Demonstrate how workshop attendees can make static visualizations dynamic, interactive, and aesthetically appealing.  </a:t>
          </a:r>
          <a:endParaRPr lang="en-US" sz="1600" kern="1200" dirty="0"/>
        </a:p>
      </dsp:txBody>
      <dsp:txXfrm>
        <a:off x="1507738" y="2338844"/>
        <a:ext cx="3885622" cy="1305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5E54B-3253-404F-8CAA-D2D05536CBBC}">
      <dsp:nvSpPr>
        <dsp:cNvPr id="0" name=""/>
        <dsp:cNvSpPr/>
      </dsp:nvSpPr>
      <dsp:spPr>
        <a:xfrm>
          <a:off x="0" y="55268"/>
          <a:ext cx="5393361" cy="4797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a:t>Introduction</a:t>
          </a:r>
        </a:p>
      </dsp:txBody>
      <dsp:txXfrm>
        <a:off x="23417" y="78685"/>
        <a:ext cx="5346527" cy="432866"/>
      </dsp:txXfrm>
    </dsp:sp>
    <dsp:sp modelId="{C028F058-3D2A-4B32-A57D-49E364A90E36}">
      <dsp:nvSpPr>
        <dsp:cNvPr id="0" name=""/>
        <dsp:cNvSpPr/>
      </dsp:nvSpPr>
      <dsp:spPr>
        <a:xfrm>
          <a:off x="0" y="592569"/>
          <a:ext cx="5393361" cy="479700"/>
        </a:xfrm>
        <a:prstGeom prst="roundRect">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Preparing Data</a:t>
          </a:r>
          <a:endParaRPr lang="en-US" sz="2000" kern="1200" dirty="0"/>
        </a:p>
      </dsp:txBody>
      <dsp:txXfrm>
        <a:off x="23417" y="615986"/>
        <a:ext cx="5346527" cy="432866"/>
      </dsp:txXfrm>
    </dsp:sp>
    <dsp:sp modelId="{B62563DB-2015-4F44-9964-7DB2E3DD6A15}">
      <dsp:nvSpPr>
        <dsp:cNvPr id="0" name=""/>
        <dsp:cNvSpPr/>
      </dsp:nvSpPr>
      <dsp:spPr>
        <a:xfrm>
          <a:off x="0" y="1129869"/>
          <a:ext cx="5393361" cy="479700"/>
        </a:xfrm>
        <a:prstGeom prst="roundRect">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Data Distributions</a:t>
          </a:r>
          <a:endParaRPr lang="en-US" sz="2000" kern="1200" dirty="0"/>
        </a:p>
      </dsp:txBody>
      <dsp:txXfrm>
        <a:off x="23417" y="1153286"/>
        <a:ext cx="5346527" cy="432866"/>
      </dsp:txXfrm>
    </dsp:sp>
    <dsp:sp modelId="{E4D7C39D-843F-44CE-ACC2-93B02C0D9399}">
      <dsp:nvSpPr>
        <dsp:cNvPr id="0" name=""/>
        <dsp:cNvSpPr/>
      </dsp:nvSpPr>
      <dsp:spPr>
        <a:xfrm>
          <a:off x="0" y="1667169"/>
          <a:ext cx="5393361" cy="479700"/>
        </a:xfrm>
        <a:prstGeom prst="round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Basic Visualization</a:t>
          </a:r>
          <a:endParaRPr lang="en-US" sz="2000" kern="1200" dirty="0"/>
        </a:p>
      </dsp:txBody>
      <dsp:txXfrm>
        <a:off x="23417" y="1690586"/>
        <a:ext cx="5346527" cy="432866"/>
      </dsp:txXfrm>
    </dsp:sp>
    <dsp:sp modelId="{5DDF4504-F06C-4874-836D-4B840BD8D7A7}">
      <dsp:nvSpPr>
        <dsp:cNvPr id="0" name=""/>
        <dsp:cNvSpPr/>
      </dsp:nvSpPr>
      <dsp:spPr>
        <a:xfrm>
          <a:off x="0" y="2204469"/>
          <a:ext cx="5393361" cy="479700"/>
        </a:xfrm>
        <a:prstGeom prst="round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Interactive Visualization</a:t>
          </a:r>
          <a:endParaRPr lang="en-US" sz="2000" kern="1200" dirty="0"/>
        </a:p>
      </dsp:txBody>
      <dsp:txXfrm>
        <a:off x="23417" y="2227886"/>
        <a:ext cx="5346527" cy="432866"/>
      </dsp:txXfrm>
    </dsp:sp>
    <dsp:sp modelId="{1A072CB5-CCB2-4A93-AAEC-7B6EB9D80859}">
      <dsp:nvSpPr>
        <dsp:cNvPr id="0" name=""/>
        <dsp:cNvSpPr/>
      </dsp:nvSpPr>
      <dsp:spPr>
        <a:xfrm>
          <a:off x="0" y="2741769"/>
          <a:ext cx="5393361" cy="479700"/>
        </a:xfrm>
        <a:prstGeom prst="round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Animated Visualization</a:t>
          </a:r>
          <a:endParaRPr lang="en-US" sz="2000" kern="1200" dirty="0"/>
        </a:p>
      </dsp:txBody>
      <dsp:txXfrm>
        <a:off x="23417" y="2765186"/>
        <a:ext cx="5346527" cy="432866"/>
      </dsp:txXfrm>
    </dsp:sp>
    <dsp:sp modelId="{4B1BD696-4F0B-4A0F-92AB-C35AA66AB71A}">
      <dsp:nvSpPr>
        <dsp:cNvPr id="0" name=""/>
        <dsp:cNvSpPr/>
      </dsp:nvSpPr>
      <dsp:spPr>
        <a:xfrm>
          <a:off x="0" y="3279069"/>
          <a:ext cx="5393361" cy="479700"/>
        </a:xfrm>
        <a:prstGeom prst="round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Shiny Applications</a:t>
          </a:r>
          <a:endParaRPr lang="en-US" sz="2000" kern="1200" dirty="0"/>
        </a:p>
      </dsp:txBody>
      <dsp:txXfrm>
        <a:off x="23417" y="3302486"/>
        <a:ext cx="5346527" cy="432866"/>
      </dsp:txXfrm>
    </dsp:sp>
    <dsp:sp modelId="{4C058DBA-6E83-47FD-A0A8-E0E2651718F3}">
      <dsp:nvSpPr>
        <dsp:cNvPr id="0" name=""/>
        <dsp:cNvSpPr/>
      </dsp:nvSpPr>
      <dsp:spPr>
        <a:xfrm>
          <a:off x="0" y="3816369"/>
          <a:ext cx="5393361" cy="4797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Conclusions</a:t>
          </a:r>
          <a:endParaRPr lang="en-US" sz="2000" kern="1200" dirty="0"/>
        </a:p>
      </dsp:txBody>
      <dsp:txXfrm>
        <a:off x="23417" y="3839786"/>
        <a:ext cx="5346527" cy="4328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AAFAE2-0F2F-4639-952D-9AE11BA33683}">
      <dsp:nvSpPr>
        <dsp:cNvPr id="0" name=""/>
        <dsp:cNvSpPr/>
      </dsp:nvSpPr>
      <dsp:spPr>
        <a:xfrm>
          <a:off x="0" y="1805"/>
          <a:ext cx="5393361" cy="75102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52992B-E56A-49BD-8323-D5930BAF04BF}">
      <dsp:nvSpPr>
        <dsp:cNvPr id="0" name=""/>
        <dsp:cNvSpPr/>
      </dsp:nvSpPr>
      <dsp:spPr>
        <a:xfrm>
          <a:off x="227184" y="170786"/>
          <a:ext cx="413063" cy="413063"/>
        </a:xfrm>
        <a:prstGeom prst="rect">
          <a:avLst/>
        </a:prstGeom>
        <a:blipFill>
          <a:blip xmlns:r="http://schemas.openxmlformats.org/officeDocument/2006/relationships" r:embed="rId1">
            <a:extLst>
              <a:ext uri="{96DAC541-7B7A-43D3-8B79-37D633B846F1}">
                <asvg:svgBlip xmlns=""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53C652-5CD4-40D8-B3C4-1995F11EAB23}">
      <dsp:nvSpPr>
        <dsp:cNvPr id="0" name=""/>
        <dsp:cNvSpPr/>
      </dsp:nvSpPr>
      <dsp:spPr>
        <a:xfrm>
          <a:off x="867432" y="1805"/>
          <a:ext cx="443557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622300">
            <a:lnSpc>
              <a:spcPct val="100000"/>
            </a:lnSpc>
            <a:spcBef>
              <a:spcPct val="0"/>
            </a:spcBef>
            <a:spcAft>
              <a:spcPct val="35000"/>
            </a:spcAft>
          </a:pPr>
          <a:r>
            <a:rPr lang="en-US" sz="1400" kern="1200"/>
            <a:t>Maintain a template with placeholder variables that can easily be replaced using the find and replace function in R.</a:t>
          </a:r>
          <a:br>
            <a:rPr lang="en-US" sz="1400" kern="1200"/>
          </a:br>
          <a:endParaRPr lang="en-US" sz="1400" kern="1200"/>
        </a:p>
      </dsp:txBody>
      <dsp:txXfrm>
        <a:off x="867432" y="1805"/>
        <a:ext cx="4435570" cy="915310"/>
      </dsp:txXfrm>
    </dsp:sp>
    <dsp:sp modelId="{F65DC4E9-1977-4AC4-87D1-6BF90B617D19}">
      <dsp:nvSpPr>
        <dsp:cNvPr id="0" name=""/>
        <dsp:cNvSpPr/>
      </dsp:nvSpPr>
      <dsp:spPr>
        <a:xfrm>
          <a:off x="0" y="1145944"/>
          <a:ext cx="5393361" cy="75102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6B3B30-F4C7-4BC1-8E1E-CCCB1A7E1BD6}">
      <dsp:nvSpPr>
        <dsp:cNvPr id="0" name=""/>
        <dsp:cNvSpPr/>
      </dsp:nvSpPr>
      <dsp:spPr>
        <a:xfrm>
          <a:off x="227184" y="1314924"/>
          <a:ext cx="413063" cy="413063"/>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C82D99-3882-492B-85E7-750A1C260BD3}">
      <dsp:nvSpPr>
        <dsp:cNvPr id="0" name=""/>
        <dsp:cNvSpPr/>
      </dsp:nvSpPr>
      <dsp:spPr>
        <a:xfrm>
          <a:off x="867432" y="1145944"/>
          <a:ext cx="2427012"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622300">
            <a:lnSpc>
              <a:spcPct val="100000"/>
            </a:lnSpc>
            <a:spcBef>
              <a:spcPct val="0"/>
            </a:spcBef>
            <a:spcAft>
              <a:spcPct val="35000"/>
            </a:spcAft>
          </a:pPr>
          <a:r>
            <a:rPr lang="en-US" sz="1400" kern="1200" dirty="0"/>
            <a:t>Google is your best friend	</a:t>
          </a:r>
        </a:p>
      </dsp:txBody>
      <dsp:txXfrm>
        <a:off x="867432" y="1145944"/>
        <a:ext cx="2427012" cy="915310"/>
      </dsp:txXfrm>
    </dsp:sp>
    <dsp:sp modelId="{6621B566-C636-4168-B9FF-C5CE10247D55}">
      <dsp:nvSpPr>
        <dsp:cNvPr id="0" name=""/>
        <dsp:cNvSpPr/>
      </dsp:nvSpPr>
      <dsp:spPr>
        <a:xfrm>
          <a:off x="3294445" y="1145944"/>
          <a:ext cx="2008557"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488950">
            <a:lnSpc>
              <a:spcPct val="100000"/>
            </a:lnSpc>
            <a:spcBef>
              <a:spcPct val="0"/>
            </a:spcBef>
            <a:spcAft>
              <a:spcPct val="35000"/>
            </a:spcAft>
          </a:pPr>
          <a:r>
            <a:rPr lang="en-US" sz="1100" kern="1200"/>
            <a:t>Maintain a bookmarks folder with all of my favorite blogs/worksheets</a:t>
          </a:r>
          <a:br>
            <a:rPr lang="en-US" sz="1100" kern="1200"/>
          </a:br>
          <a:endParaRPr lang="en-US" sz="1100" kern="1200"/>
        </a:p>
      </dsp:txBody>
      <dsp:txXfrm>
        <a:off x="3294445" y="1145944"/>
        <a:ext cx="2008557" cy="915310"/>
      </dsp:txXfrm>
    </dsp:sp>
    <dsp:sp modelId="{D0204DA1-D8FE-468E-AE96-8A95F5ACBFFC}">
      <dsp:nvSpPr>
        <dsp:cNvPr id="0" name=""/>
        <dsp:cNvSpPr/>
      </dsp:nvSpPr>
      <dsp:spPr>
        <a:xfrm>
          <a:off x="0" y="2290082"/>
          <a:ext cx="5393361" cy="75102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3D92AD-062A-4F4E-B981-280346794AEE}">
      <dsp:nvSpPr>
        <dsp:cNvPr id="0" name=""/>
        <dsp:cNvSpPr/>
      </dsp:nvSpPr>
      <dsp:spPr>
        <a:xfrm>
          <a:off x="227184" y="2459063"/>
          <a:ext cx="413063" cy="413063"/>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C677D2-C578-459A-8227-F198D98C6486}">
      <dsp:nvSpPr>
        <dsp:cNvPr id="0" name=""/>
        <dsp:cNvSpPr/>
      </dsp:nvSpPr>
      <dsp:spPr>
        <a:xfrm>
          <a:off x="867432" y="2290082"/>
          <a:ext cx="443557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622300">
            <a:lnSpc>
              <a:spcPct val="100000"/>
            </a:lnSpc>
            <a:spcBef>
              <a:spcPct val="0"/>
            </a:spcBef>
            <a:spcAft>
              <a:spcPct val="35000"/>
            </a:spcAft>
          </a:pPr>
          <a:r>
            <a:rPr lang="en-US" sz="1400" kern="1200" dirty="0"/>
            <a:t>Use other people’s code</a:t>
          </a:r>
        </a:p>
      </dsp:txBody>
      <dsp:txXfrm>
        <a:off x="867432" y="2290082"/>
        <a:ext cx="4435570" cy="915310"/>
      </dsp:txXfrm>
    </dsp:sp>
    <dsp:sp modelId="{B129D134-DDC7-49BB-B392-39D1B8951916}">
      <dsp:nvSpPr>
        <dsp:cNvPr id="0" name=""/>
        <dsp:cNvSpPr/>
      </dsp:nvSpPr>
      <dsp:spPr>
        <a:xfrm>
          <a:off x="0" y="3434221"/>
          <a:ext cx="5393361" cy="75102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DABE91-4298-4BEA-B8B2-5BC8E00930A6}">
      <dsp:nvSpPr>
        <dsp:cNvPr id="0" name=""/>
        <dsp:cNvSpPr/>
      </dsp:nvSpPr>
      <dsp:spPr>
        <a:xfrm>
          <a:off x="227184" y="3603201"/>
          <a:ext cx="413063" cy="413063"/>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13C3CC-7E63-436D-B963-47A17EE0CB73}">
      <dsp:nvSpPr>
        <dsp:cNvPr id="0" name=""/>
        <dsp:cNvSpPr/>
      </dsp:nvSpPr>
      <dsp:spPr>
        <a:xfrm>
          <a:off x="867432" y="3434221"/>
          <a:ext cx="443557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622300">
            <a:lnSpc>
              <a:spcPct val="100000"/>
            </a:lnSpc>
            <a:spcBef>
              <a:spcPct val="0"/>
            </a:spcBef>
            <a:spcAft>
              <a:spcPct val="35000"/>
            </a:spcAft>
          </a:pPr>
          <a:r>
            <a:rPr lang="en-US" sz="1400" kern="1200" dirty="0"/>
            <a:t>Have patience</a:t>
          </a:r>
        </a:p>
      </dsp:txBody>
      <dsp:txXfrm>
        <a:off x="867432" y="3434221"/>
        <a:ext cx="4435570"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EE7F1A-B10E-4D4F-994F-53786E847104}" type="datetimeFigureOut">
              <a:rPr lang="en-US" smtClean="0"/>
              <a:t>5/27/2022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C39DE7-352E-44F6-BB34-01F8013571A4}" type="slidenum">
              <a:rPr lang="en-US" smtClean="0"/>
              <a:t>‹#›</a:t>
            </a:fld>
            <a:endParaRPr lang="en-US"/>
          </a:p>
        </p:txBody>
      </p:sp>
    </p:spTree>
    <p:extLst>
      <p:ext uri="{BB962C8B-B14F-4D97-AF65-F5344CB8AC3E}">
        <p14:creationId xmlns:p14="http://schemas.microsoft.com/office/powerpoint/2010/main" val="2772818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all, thanks for checking out this presentation on Data Visualization in R. We don’t have a ton of time, so I’m going to hop right into it</a:t>
            </a:r>
          </a:p>
          <a:p>
            <a:endParaRPr lang="en-US" dirty="0"/>
          </a:p>
        </p:txBody>
      </p:sp>
      <p:sp>
        <p:nvSpPr>
          <p:cNvPr id="4" name="Slide Number Placeholder 3"/>
          <p:cNvSpPr>
            <a:spLocks noGrp="1"/>
          </p:cNvSpPr>
          <p:nvPr>
            <p:ph type="sldNum" sz="quarter" idx="5"/>
          </p:nvPr>
        </p:nvSpPr>
        <p:spPr/>
        <p:txBody>
          <a:bodyPr/>
          <a:lstStyle/>
          <a:p>
            <a:fld id="{48C39DE7-352E-44F6-BB34-01F8013571A4}" type="slidenum">
              <a:rPr lang="en-US" smtClean="0"/>
              <a:t>1</a:t>
            </a:fld>
            <a:endParaRPr lang="en-US"/>
          </a:p>
        </p:txBody>
      </p:sp>
    </p:spTree>
    <p:extLst>
      <p:ext uri="{BB962C8B-B14F-4D97-AF65-F5344CB8AC3E}">
        <p14:creationId xmlns:p14="http://schemas.microsoft.com/office/powerpoint/2010/main" val="1759143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C39DE7-352E-44F6-BB34-01F8013571A4}" type="slidenum">
              <a:rPr lang="en-US" smtClean="0"/>
              <a:t>2</a:t>
            </a:fld>
            <a:endParaRPr lang="en-US"/>
          </a:p>
        </p:txBody>
      </p:sp>
    </p:spTree>
    <p:extLst>
      <p:ext uri="{BB962C8B-B14F-4D97-AF65-F5344CB8AC3E}">
        <p14:creationId xmlns:p14="http://schemas.microsoft.com/office/powerpoint/2010/main" val="2908057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8C39DE7-352E-44F6-BB34-01F8013571A4}" type="slidenum">
              <a:rPr lang="en-US" smtClean="0"/>
              <a:t>3</a:t>
            </a:fld>
            <a:endParaRPr lang="en-US"/>
          </a:p>
        </p:txBody>
      </p:sp>
    </p:spTree>
    <p:extLst>
      <p:ext uri="{BB962C8B-B14F-4D97-AF65-F5344CB8AC3E}">
        <p14:creationId xmlns:p14="http://schemas.microsoft.com/office/powerpoint/2010/main" val="1924943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sake of time, we will assume users have a basic understanding of the R programming language. Those of you lacking such should still be able to run the script, but may have trouble with the exercises. For anyone hoping to get started with R, I highly recommend the R package Swirl, which is an instructional package which works right in R and gives you immediate feedback for any successes or errors you make</a:t>
            </a:r>
          </a:p>
          <a:p>
            <a:endParaRPr lang="en-US" dirty="0"/>
          </a:p>
          <a:p>
            <a:pPr lvl="0"/>
            <a:r>
              <a:rPr lang="en-US" dirty="0"/>
              <a:t>What I’m going to do in this workshop is share with you the script templates I use to visualize data at different stages and of different types such that you can hopefully adopt these templates and integrate them into your own analysis pipelines. I certainly don’t memorize these templates. I’m not going to have a lot of exercises that demand you do much coding, because that’s not how I personally visualize my data anyway. I feel writing out all of that code when a lot of it is going to be standardized from plot to plot to be a waste of time. I will have some comprehension checks where I ask you to try creating a plot we haven’t seen yet, but there’s not a lot of problem solving here. In my opinion, it’s </a:t>
            </a:r>
            <a:r>
              <a:rPr lang="en-US" dirty="0" err="1"/>
              <a:t>moreso</a:t>
            </a:r>
            <a:r>
              <a:rPr lang="en-US" dirty="0"/>
              <a:t> knowing that the resources exist in the first place and then knowing how to apply them. Instead, I’ll encourage all of you to play around with the settings and find what you personally find to be aesthetically pleasing. </a:t>
            </a:r>
          </a:p>
          <a:p>
            <a:endParaRPr lang="en-US" dirty="0"/>
          </a:p>
        </p:txBody>
      </p:sp>
      <p:sp>
        <p:nvSpPr>
          <p:cNvPr id="4" name="Slide Number Placeholder 3"/>
          <p:cNvSpPr>
            <a:spLocks noGrp="1"/>
          </p:cNvSpPr>
          <p:nvPr>
            <p:ph type="sldNum" sz="quarter" idx="5"/>
          </p:nvPr>
        </p:nvSpPr>
        <p:spPr/>
        <p:txBody>
          <a:bodyPr/>
          <a:lstStyle/>
          <a:p>
            <a:fld id="{48C39DE7-352E-44F6-BB34-01F8013571A4}" type="slidenum">
              <a:rPr lang="en-US" smtClean="0"/>
              <a:t>5</a:t>
            </a:fld>
            <a:endParaRPr lang="en-US"/>
          </a:p>
        </p:txBody>
      </p:sp>
    </p:spTree>
    <p:extLst>
      <p:ext uri="{BB962C8B-B14F-4D97-AF65-F5344CB8AC3E}">
        <p14:creationId xmlns:p14="http://schemas.microsoft.com/office/powerpoint/2010/main" val="811893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C39DE7-352E-44F6-BB34-01F8013571A4}" type="slidenum">
              <a:rPr lang="en-US" smtClean="0"/>
              <a:t>6</a:t>
            </a:fld>
            <a:endParaRPr lang="en-US"/>
          </a:p>
        </p:txBody>
      </p:sp>
    </p:spTree>
    <p:extLst>
      <p:ext uri="{BB962C8B-B14F-4D97-AF65-F5344CB8AC3E}">
        <p14:creationId xmlns:p14="http://schemas.microsoft.com/office/powerpoint/2010/main" val="3034642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C39DE7-352E-44F6-BB34-01F8013571A4}" type="slidenum">
              <a:rPr lang="en-US" smtClean="0"/>
              <a:t>8</a:t>
            </a:fld>
            <a:endParaRPr lang="en-US"/>
          </a:p>
        </p:txBody>
      </p:sp>
    </p:spTree>
    <p:extLst>
      <p:ext uri="{BB962C8B-B14F-4D97-AF65-F5344CB8AC3E}">
        <p14:creationId xmlns:p14="http://schemas.microsoft.com/office/powerpoint/2010/main" val="922143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C39DE7-352E-44F6-BB34-01F8013571A4}" type="slidenum">
              <a:rPr lang="en-US" smtClean="0"/>
              <a:t>9</a:t>
            </a:fld>
            <a:endParaRPr lang="en-US"/>
          </a:p>
        </p:txBody>
      </p:sp>
    </p:spTree>
    <p:extLst>
      <p:ext uri="{BB962C8B-B14F-4D97-AF65-F5344CB8AC3E}">
        <p14:creationId xmlns:p14="http://schemas.microsoft.com/office/powerpoint/2010/main" val="3804080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C39DE7-352E-44F6-BB34-01F8013571A4}" type="slidenum">
              <a:rPr lang="en-US" smtClean="0"/>
              <a:t>10</a:t>
            </a:fld>
            <a:endParaRPr lang="en-US"/>
          </a:p>
        </p:txBody>
      </p:sp>
    </p:spTree>
    <p:extLst>
      <p:ext uri="{BB962C8B-B14F-4D97-AF65-F5344CB8AC3E}">
        <p14:creationId xmlns:p14="http://schemas.microsoft.com/office/powerpoint/2010/main" val="4003164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E43E0-EFE5-425C-9160-32AEDD777E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7B6937-E261-41E4-95AA-4D131E0527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0B2E0C-0862-4CD7-A4E4-2711F4AB7292}"/>
              </a:ext>
            </a:extLst>
          </p:cNvPr>
          <p:cNvSpPr>
            <a:spLocks noGrp="1"/>
          </p:cNvSpPr>
          <p:nvPr>
            <p:ph type="dt" sz="half" idx="10"/>
          </p:nvPr>
        </p:nvSpPr>
        <p:spPr/>
        <p:txBody>
          <a:bodyPr/>
          <a:lstStyle/>
          <a:p>
            <a:fld id="{B22E3269-C33E-47C9-8ED8-8E13FB72610F}" type="datetimeFigureOut">
              <a:rPr lang="en-US" smtClean="0"/>
              <a:t>5/27/2022</a:t>
            </a:fld>
            <a:endParaRPr lang="en-US"/>
          </a:p>
        </p:txBody>
      </p:sp>
      <p:sp>
        <p:nvSpPr>
          <p:cNvPr id="5" name="Footer Placeholder 4">
            <a:extLst>
              <a:ext uri="{FF2B5EF4-FFF2-40B4-BE49-F238E27FC236}">
                <a16:creationId xmlns:a16="http://schemas.microsoft.com/office/drawing/2014/main" id="{8949D23C-8CCF-4D86-93AA-7BF60730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E8052-EBAA-47A7-97FF-EE6CBBD6A749}"/>
              </a:ext>
            </a:extLst>
          </p:cNvPr>
          <p:cNvSpPr>
            <a:spLocks noGrp="1"/>
          </p:cNvSpPr>
          <p:nvPr>
            <p:ph type="sldNum" sz="quarter" idx="12"/>
          </p:nvPr>
        </p:nvSpPr>
        <p:spPr/>
        <p:txBody>
          <a:bodyPr/>
          <a:lstStyle/>
          <a:p>
            <a:fld id="{F12BDC5D-9639-42B7-851A-94A6C25B9ECC}" type="slidenum">
              <a:rPr lang="en-US" smtClean="0"/>
              <a:t>‹#›</a:t>
            </a:fld>
            <a:endParaRPr lang="en-US"/>
          </a:p>
        </p:txBody>
      </p:sp>
    </p:spTree>
    <p:extLst>
      <p:ext uri="{BB962C8B-B14F-4D97-AF65-F5344CB8AC3E}">
        <p14:creationId xmlns:p14="http://schemas.microsoft.com/office/powerpoint/2010/main" val="120039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0A3C-7F58-4ECD-9038-2F06804D80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693471-7DF1-4AB6-9E40-F2719CD476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DCAAE-27A2-49F2-9EC4-38AFECB8F6D0}"/>
              </a:ext>
            </a:extLst>
          </p:cNvPr>
          <p:cNvSpPr>
            <a:spLocks noGrp="1"/>
          </p:cNvSpPr>
          <p:nvPr>
            <p:ph type="dt" sz="half" idx="10"/>
          </p:nvPr>
        </p:nvSpPr>
        <p:spPr/>
        <p:txBody>
          <a:bodyPr/>
          <a:lstStyle/>
          <a:p>
            <a:fld id="{B22E3269-C33E-47C9-8ED8-8E13FB72610F}" type="datetimeFigureOut">
              <a:rPr lang="en-US" smtClean="0"/>
              <a:t>5/27/2022</a:t>
            </a:fld>
            <a:endParaRPr lang="en-US"/>
          </a:p>
        </p:txBody>
      </p:sp>
      <p:sp>
        <p:nvSpPr>
          <p:cNvPr id="5" name="Footer Placeholder 4">
            <a:extLst>
              <a:ext uri="{FF2B5EF4-FFF2-40B4-BE49-F238E27FC236}">
                <a16:creationId xmlns:a16="http://schemas.microsoft.com/office/drawing/2014/main" id="{6EB341A7-5A94-460F-B501-2B6236A20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333DD-FB77-479F-986D-A514EED2824D}"/>
              </a:ext>
            </a:extLst>
          </p:cNvPr>
          <p:cNvSpPr>
            <a:spLocks noGrp="1"/>
          </p:cNvSpPr>
          <p:nvPr>
            <p:ph type="sldNum" sz="quarter" idx="12"/>
          </p:nvPr>
        </p:nvSpPr>
        <p:spPr/>
        <p:txBody>
          <a:bodyPr/>
          <a:lstStyle/>
          <a:p>
            <a:fld id="{F12BDC5D-9639-42B7-851A-94A6C25B9ECC}" type="slidenum">
              <a:rPr lang="en-US" smtClean="0"/>
              <a:t>‹#›</a:t>
            </a:fld>
            <a:endParaRPr lang="en-US"/>
          </a:p>
        </p:txBody>
      </p:sp>
    </p:spTree>
    <p:extLst>
      <p:ext uri="{BB962C8B-B14F-4D97-AF65-F5344CB8AC3E}">
        <p14:creationId xmlns:p14="http://schemas.microsoft.com/office/powerpoint/2010/main" val="164703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03F248-CB7A-4D82-BD61-3DD2655A4D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37B421-47B8-4BBF-B445-EF76FFA676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D6A020-016D-411C-9977-E3A2307178B6}"/>
              </a:ext>
            </a:extLst>
          </p:cNvPr>
          <p:cNvSpPr>
            <a:spLocks noGrp="1"/>
          </p:cNvSpPr>
          <p:nvPr>
            <p:ph type="dt" sz="half" idx="10"/>
          </p:nvPr>
        </p:nvSpPr>
        <p:spPr/>
        <p:txBody>
          <a:bodyPr/>
          <a:lstStyle/>
          <a:p>
            <a:fld id="{B22E3269-C33E-47C9-8ED8-8E13FB72610F}" type="datetimeFigureOut">
              <a:rPr lang="en-US" smtClean="0"/>
              <a:t>5/27/2022</a:t>
            </a:fld>
            <a:endParaRPr lang="en-US"/>
          </a:p>
        </p:txBody>
      </p:sp>
      <p:sp>
        <p:nvSpPr>
          <p:cNvPr id="5" name="Footer Placeholder 4">
            <a:extLst>
              <a:ext uri="{FF2B5EF4-FFF2-40B4-BE49-F238E27FC236}">
                <a16:creationId xmlns:a16="http://schemas.microsoft.com/office/drawing/2014/main" id="{E46A40C2-DFDD-4653-9855-622DDAC85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1B6C09-5337-4B50-817A-4C51EBB3C330}"/>
              </a:ext>
            </a:extLst>
          </p:cNvPr>
          <p:cNvSpPr>
            <a:spLocks noGrp="1"/>
          </p:cNvSpPr>
          <p:nvPr>
            <p:ph type="sldNum" sz="quarter" idx="12"/>
          </p:nvPr>
        </p:nvSpPr>
        <p:spPr/>
        <p:txBody>
          <a:bodyPr/>
          <a:lstStyle/>
          <a:p>
            <a:fld id="{F12BDC5D-9639-42B7-851A-94A6C25B9ECC}" type="slidenum">
              <a:rPr lang="en-US" smtClean="0"/>
              <a:t>‹#›</a:t>
            </a:fld>
            <a:endParaRPr lang="en-US"/>
          </a:p>
        </p:txBody>
      </p:sp>
    </p:spTree>
    <p:extLst>
      <p:ext uri="{BB962C8B-B14F-4D97-AF65-F5344CB8AC3E}">
        <p14:creationId xmlns:p14="http://schemas.microsoft.com/office/powerpoint/2010/main" val="1313545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D3706-74D7-433A-9F9F-E7B789527B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983C32-A39C-474C-BA34-D43E8982E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59107D-AE32-4DCE-881F-AC7CC42E4EEB}"/>
              </a:ext>
            </a:extLst>
          </p:cNvPr>
          <p:cNvSpPr>
            <a:spLocks noGrp="1"/>
          </p:cNvSpPr>
          <p:nvPr>
            <p:ph type="dt" sz="half" idx="10"/>
          </p:nvPr>
        </p:nvSpPr>
        <p:spPr/>
        <p:txBody>
          <a:bodyPr/>
          <a:lstStyle/>
          <a:p>
            <a:fld id="{B22E3269-C33E-47C9-8ED8-8E13FB72610F}" type="datetimeFigureOut">
              <a:rPr lang="en-US" smtClean="0"/>
              <a:t>5/27/2022</a:t>
            </a:fld>
            <a:endParaRPr lang="en-US"/>
          </a:p>
        </p:txBody>
      </p:sp>
      <p:sp>
        <p:nvSpPr>
          <p:cNvPr id="5" name="Footer Placeholder 4">
            <a:extLst>
              <a:ext uri="{FF2B5EF4-FFF2-40B4-BE49-F238E27FC236}">
                <a16:creationId xmlns:a16="http://schemas.microsoft.com/office/drawing/2014/main" id="{EE070108-D624-4419-B8F4-B789CDD38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EE28DE-00B6-41FA-940A-F8C805FAE70B}"/>
              </a:ext>
            </a:extLst>
          </p:cNvPr>
          <p:cNvSpPr>
            <a:spLocks noGrp="1"/>
          </p:cNvSpPr>
          <p:nvPr>
            <p:ph type="sldNum" sz="quarter" idx="12"/>
          </p:nvPr>
        </p:nvSpPr>
        <p:spPr/>
        <p:txBody>
          <a:bodyPr/>
          <a:lstStyle/>
          <a:p>
            <a:fld id="{F12BDC5D-9639-42B7-851A-94A6C25B9ECC}" type="slidenum">
              <a:rPr lang="en-US" smtClean="0"/>
              <a:t>‹#›</a:t>
            </a:fld>
            <a:endParaRPr lang="en-US"/>
          </a:p>
        </p:txBody>
      </p:sp>
    </p:spTree>
    <p:extLst>
      <p:ext uri="{BB962C8B-B14F-4D97-AF65-F5344CB8AC3E}">
        <p14:creationId xmlns:p14="http://schemas.microsoft.com/office/powerpoint/2010/main" val="25927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E729-1902-4170-9A2B-9115CEA15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7E30B9-CB5A-480F-A5A5-00D86E8FE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D27C34-1113-48A4-8EDB-493456A7D314}"/>
              </a:ext>
            </a:extLst>
          </p:cNvPr>
          <p:cNvSpPr>
            <a:spLocks noGrp="1"/>
          </p:cNvSpPr>
          <p:nvPr>
            <p:ph type="dt" sz="half" idx="10"/>
          </p:nvPr>
        </p:nvSpPr>
        <p:spPr/>
        <p:txBody>
          <a:bodyPr/>
          <a:lstStyle/>
          <a:p>
            <a:fld id="{B22E3269-C33E-47C9-8ED8-8E13FB72610F}" type="datetimeFigureOut">
              <a:rPr lang="en-US" smtClean="0"/>
              <a:t>5/27/2022</a:t>
            </a:fld>
            <a:endParaRPr lang="en-US"/>
          </a:p>
        </p:txBody>
      </p:sp>
      <p:sp>
        <p:nvSpPr>
          <p:cNvPr id="5" name="Footer Placeholder 4">
            <a:extLst>
              <a:ext uri="{FF2B5EF4-FFF2-40B4-BE49-F238E27FC236}">
                <a16:creationId xmlns:a16="http://schemas.microsoft.com/office/drawing/2014/main" id="{0E4F3B98-4B12-4DC7-8C74-EDDAF195A8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7D08A-D2CB-4BF5-BD6E-D8E4B424C1EF}"/>
              </a:ext>
            </a:extLst>
          </p:cNvPr>
          <p:cNvSpPr>
            <a:spLocks noGrp="1"/>
          </p:cNvSpPr>
          <p:nvPr>
            <p:ph type="sldNum" sz="quarter" idx="12"/>
          </p:nvPr>
        </p:nvSpPr>
        <p:spPr/>
        <p:txBody>
          <a:bodyPr/>
          <a:lstStyle/>
          <a:p>
            <a:fld id="{F12BDC5D-9639-42B7-851A-94A6C25B9ECC}" type="slidenum">
              <a:rPr lang="en-US" smtClean="0"/>
              <a:t>‹#›</a:t>
            </a:fld>
            <a:endParaRPr lang="en-US"/>
          </a:p>
        </p:txBody>
      </p:sp>
    </p:spTree>
    <p:extLst>
      <p:ext uri="{BB962C8B-B14F-4D97-AF65-F5344CB8AC3E}">
        <p14:creationId xmlns:p14="http://schemas.microsoft.com/office/powerpoint/2010/main" val="1826098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C23E6-1F4F-4188-A51D-490844AFD9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7540D4-4925-46EE-BBB5-E75A008211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73D67-032D-423A-AB2A-CF85694537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6E5698-82ED-4282-91EE-04EAF532219A}"/>
              </a:ext>
            </a:extLst>
          </p:cNvPr>
          <p:cNvSpPr>
            <a:spLocks noGrp="1"/>
          </p:cNvSpPr>
          <p:nvPr>
            <p:ph type="dt" sz="half" idx="10"/>
          </p:nvPr>
        </p:nvSpPr>
        <p:spPr/>
        <p:txBody>
          <a:bodyPr/>
          <a:lstStyle/>
          <a:p>
            <a:fld id="{B22E3269-C33E-47C9-8ED8-8E13FB72610F}" type="datetimeFigureOut">
              <a:rPr lang="en-US" smtClean="0"/>
              <a:t>5/27/2022</a:t>
            </a:fld>
            <a:endParaRPr lang="en-US"/>
          </a:p>
        </p:txBody>
      </p:sp>
      <p:sp>
        <p:nvSpPr>
          <p:cNvPr id="6" name="Footer Placeholder 5">
            <a:extLst>
              <a:ext uri="{FF2B5EF4-FFF2-40B4-BE49-F238E27FC236}">
                <a16:creationId xmlns:a16="http://schemas.microsoft.com/office/drawing/2014/main" id="{156CFC88-14C1-4130-901E-4771DDF370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FEAB4F-0676-4A1B-87B1-D7F4B4A9CBA6}"/>
              </a:ext>
            </a:extLst>
          </p:cNvPr>
          <p:cNvSpPr>
            <a:spLocks noGrp="1"/>
          </p:cNvSpPr>
          <p:nvPr>
            <p:ph type="sldNum" sz="quarter" idx="12"/>
          </p:nvPr>
        </p:nvSpPr>
        <p:spPr/>
        <p:txBody>
          <a:bodyPr/>
          <a:lstStyle/>
          <a:p>
            <a:fld id="{F12BDC5D-9639-42B7-851A-94A6C25B9ECC}" type="slidenum">
              <a:rPr lang="en-US" smtClean="0"/>
              <a:t>‹#›</a:t>
            </a:fld>
            <a:endParaRPr lang="en-US"/>
          </a:p>
        </p:txBody>
      </p:sp>
    </p:spTree>
    <p:extLst>
      <p:ext uri="{BB962C8B-B14F-4D97-AF65-F5344CB8AC3E}">
        <p14:creationId xmlns:p14="http://schemas.microsoft.com/office/powerpoint/2010/main" val="882707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95F5-5516-4DF8-B3E2-AE9562244F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1242D1-ED21-49AD-A036-42465C7892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512A8E-B015-4FEB-9519-1E387DCB1A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A6ED7C-1984-40F2-9B04-ECBE4B4493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3F2723-89DB-4CB6-BDD2-4D59C8784C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AF6711-6BA1-4350-BA92-99D47A8E7D5D}"/>
              </a:ext>
            </a:extLst>
          </p:cNvPr>
          <p:cNvSpPr>
            <a:spLocks noGrp="1"/>
          </p:cNvSpPr>
          <p:nvPr>
            <p:ph type="dt" sz="half" idx="10"/>
          </p:nvPr>
        </p:nvSpPr>
        <p:spPr/>
        <p:txBody>
          <a:bodyPr/>
          <a:lstStyle/>
          <a:p>
            <a:fld id="{B22E3269-C33E-47C9-8ED8-8E13FB72610F}" type="datetimeFigureOut">
              <a:rPr lang="en-US" smtClean="0"/>
              <a:t>5/27/2022</a:t>
            </a:fld>
            <a:endParaRPr lang="en-US"/>
          </a:p>
        </p:txBody>
      </p:sp>
      <p:sp>
        <p:nvSpPr>
          <p:cNvPr id="8" name="Footer Placeholder 7">
            <a:extLst>
              <a:ext uri="{FF2B5EF4-FFF2-40B4-BE49-F238E27FC236}">
                <a16:creationId xmlns:a16="http://schemas.microsoft.com/office/drawing/2014/main" id="{91326F2E-F82F-4F59-B2E2-FC0DAF6E3F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3BDF4C-44FA-4591-A9EC-6195DCE2275E}"/>
              </a:ext>
            </a:extLst>
          </p:cNvPr>
          <p:cNvSpPr>
            <a:spLocks noGrp="1"/>
          </p:cNvSpPr>
          <p:nvPr>
            <p:ph type="sldNum" sz="quarter" idx="12"/>
          </p:nvPr>
        </p:nvSpPr>
        <p:spPr/>
        <p:txBody>
          <a:bodyPr/>
          <a:lstStyle/>
          <a:p>
            <a:fld id="{F12BDC5D-9639-42B7-851A-94A6C25B9ECC}" type="slidenum">
              <a:rPr lang="en-US" smtClean="0"/>
              <a:t>‹#›</a:t>
            </a:fld>
            <a:endParaRPr lang="en-US"/>
          </a:p>
        </p:txBody>
      </p:sp>
    </p:spTree>
    <p:extLst>
      <p:ext uri="{BB962C8B-B14F-4D97-AF65-F5344CB8AC3E}">
        <p14:creationId xmlns:p14="http://schemas.microsoft.com/office/powerpoint/2010/main" val="2631527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A78-D527-4343-8437-03B90A5691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74897D-CD91-4CC8-8A68-53CA1379056A}"/>
              </a:ext>
            </a:extLst>
          </p:cNvPr>
          <p:cNvSpPr>
            <a:spLocks noGrp="1"/>
          </p:cNvSpPr>
          <p:nvPr>
            <p:ph type="dt" sz="half" idx="10"/>
          </p:nvPr>
        </p:nvSpPr>
        <p:spPr/>
        <p:txBody>
          <a:bodyPr/>
          <a:lstStyle/>
          <a:p>
            <a:fld id="{B22E3269-C33E-47C9-8ED8-8E13FB72610F}" type="datetimeFigureOut">
              <a:rPr lang="en-US" smtClean="0"/>
              <a:t>5/27/2022</a:t>
            </a:fld>
            <a:endParaRPr lang="en-US"/>
          </a:p>
        </p:txBody>
      </p:sp>
      <p:sp>
        <p:nvSpPr>
          <p:cNvPr id="4" name="Footer Placeholder 3">
            <a:extLst>
              <a:ext uri="{FF2B5EF4-FFF2-40B4-BE49-F238E27FC236}">
                <a16:creationId xmlns:a16="http://schemas.microsoft.com/office/drawing/2014/main" id="{C816D646-1B02-4419-99BD-774DC622A6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E2E5F4-C558-404E-90AD-68D408843498}"/>
              </a:ext>
            </a:extLst>
          </p:cNvPr>
          <p:cNvSpPr>
            <a:spLocks noGrp="1"/>
          </p:cNvSpPr>
          <p:nvPr>
            <p:ph type="sldNum" sz="quarter" idx="12"/>
          </p:nvPr>
        </p:nvSpPr>
        <p:spPr/>
        <p:txBody>
          <a:bodyPr/>
          <a:lstStyle/>
          <a:p>
            <a:fld id="{F12BDC5D-9639-42B7-851A-94A6C25B9ECC}" type="slidenum">
              <a:rPr lang="en-US" smtClean="0"/>
              <a:t>‹#›</a:t>
            </a:fld>
            <a:endParaRPr lang="en-US"/>
          </a:p>
        </p:txBody>
      </p:sp>
    </p:spTree>
    <p:extLst>
      <p:ext uri="{BB962C8B-B14F-4D97-AF65-F5344CB8AC3E}">
        <p14:creationId xmlns:p14="http://schemas.microsoft.com/office/powerpoint/2010/main" val="2022311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9EB050-C119-4331-8112-D98907638E43}"/>
              </a:ext>
            </a:extLst>
          </p:cNvPr>
          <p:cNvSpPr>
            <a:spLocks noGrp="1"/>
          </p:cNvSpPr>
          <p:nvPr>
            <p:ph type="dt" sz="half" idx="10"/>
          </p:nvPr>
        </p:nvSpPr>
        <p:spPr/>
        <p:txBody>
          <a:bodyPr/>
          <a:lstStyle/>
          <a:p>
            <a:fld id="{B22E3269-C33E-47C9-8ED8-8E13FB72610F}" type="datetimeFigureOut">
              <a:rPr lang="en-US" smtClean="0"/>
              <a:t>5/27/2022</a:t>
            </a:fld>
            <a:endParaRPr lang="en-US"/>
          </a:p>
        </p:txBody>
      </p:sp>
      <p:sp>
        <p:nvSpPr>
          <p:cNvPr id="3" name="Footer Placeholder 2">
            <a:extLst>
              <a:ext uri="{FF2B5EF4-FFF2-40B4-BE49-F238E27FC236}">
                <a16:creationId xmlns:a16="http://schemas.microsoft.com/office/drawing/2014/main" id="{9648FCA1-A677-41BD-AC97-5EF09BEFE7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3C5B18-7516-472B-9A9E-F79C06BDC902}"/>
              </a:ext>
            </a:extLst>
          </p:cNvPr>
          <p:cNvSpPr>
            <a:spLocks noGrp="1"/>
          </p:cNvSpPr>
          <p:nvPr>
            <p:ph type="sldNum" sz="quarter" idx="12"/>
          </p:nvPr>
        </p:nvSpPr>
        <p:spPr/>
        <p:txBody>
          <a:bodyPr/>
          <a:lstStyle/>
          <a:p>
            <a:fld id="{F12BDC5D-9639-42B7-851A-94A6C25B9ECC}" type="slidenum">
              <a:rPr lang="en-US" smtClean="0"/>
              <a:t>‹#›</a:t>
            </a:fld>
            <a:endParaRPr lang="en-US"/>
          </a:p>
        </p:txBody>
      </p:sp>
    </p:spTree>
    <p:extLst>
      <p:ext uri="{BB962C8B-B14F-4D97-AF65-F5344CB8AC3E}">
        <p14:creationId xmlns:p14="http://schemas.microsoft.com/office/powerpoint/2010/main" val="3052171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AFAC2-7934-455D-9026-D603F10854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419F7A-1595-421E-A9EC-258112725B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1232BD-6112-4207-BB04-C16AA0DCFF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2D84DB-E514-4D4C-9BD4-7219491CAB5B}"/>
              </a:ext>
            </a:extLst>
          </p:cNvPr>
          <p:cNvSpPr>
            <a:spLocks noGrp="1"/>
          </p:cNvSpPr>
          <p:nvPr>
            <p:ph type="dt" sz="half" idx="10"/>
          </p:nvPr>
        </p:nvSpPr>
        <p:spPr/>
        <p:txBody>
          <a:bodyPr/>
          <a:lstStyle/>
          <a:p>
            <a:fld id="{B22E3269-C33E-47C9-8ED8-8E13FB72610F}" type="datetimeFigureOut">
              <a:rPr lang="en-US" smtClean="0"/>
              <a:t>5/27/2022</a:t>
            </a:fld>
            <a:endParaRPr lang="en-US"/>
          </a:p>
        </p:txBody>
      </p:sp>
      <p:sp>
        <p:nvSpPr>
          <p:cNvPr id="6" name="Footer Placeholder 5">
            <a:extLst>
              <a:ext uri="{FF2B5EF4-FFF2-40B4-BE49-F238E27FC236}">
                <a16:creationId xmlns:a16="http://schemas.microsoft.com/office/drawing/2014/main" id="{ACBF3F9F-BFA6-4F36-9501-C0C47CC4D7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CB8DC1-A8BB-449D-86C5-0E66AB047521}"/>
              </a:ext>
            </a:extLst>
          </p:cNvPr>
          <p:cNvSpPr>
            <a:spLocks noGrp="1"/>
          </p:cNvSpPr>
          <p:nvPr>
            <p:ph type="sldNum" sz="quarter" idx="12"/>
          </p:nvPr>
        </p:nvSpPr>
        <p:spPr/>
        <p:txBody>
          <a:bodyPr/>
          <a:lstStyle/>
          <a:p>
            <a:fld id="{F12BDC5D-9639-42B7-851A-94A6C25B9ECC}" type="slidenum">
              <a:rPr lang="en-US" smtClean="0"/>
              <a:t>‹#›</a:t>
            </a:fld>
            <a:endParaRPr lang="en-US"/>
          </a:p>
        </p:txBody>
      </p:sp>
    </p:spTree>
    <p:extLst>
      <p:ext uri="{BB962C8B-B14F-4D97-AF65-F5344CB8AC3E}">
        <p14:creationId xmlns:p14="http://schemas.microsoft.com/office/powerpoint/2010/main" val="343867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8D84-92B9-41FB-A21B-54A3647DAC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3851D8-0C1E-4332-84E5-C5561CC803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B8CBB7-EE71-4EEA-8C82-3C94C874E8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A87C1D-FC11-4C56-A980-07D550C37706}"/>
              </a:ext>
            </a:extLst>
          </p:cNvPr>
          <p:cNvSpPr>
            <a:spLocks noGrp="1"/>
          </p:cNvSpPr>
          <p:nvPr>
            <p:ph type="dt" sz="half" idx="10"/>
          </p:nvPr>
        </p:nvSpPr>
        <p:spPr/>
        <p:txBody>
          <a:bodyPr/>
          <a:lstStyle/>
          <a:p>
            <a:fld id="{B22E3269-C33E-47C9-8ED8-8E13FB72610F}" type="datetimeFigureOut">
              <a:rPr lang="en-US" smtClean="0"/>
              <a:t>5/27/2022</a:t>
            </a:fld>
            <a:endParaRPr lang="en-US"/>
          </a:p>
        </p:txBody>
      </p:sp>
      <p:sp>
        <p:nvSpPr>
          <p:cNvPr id="6" name="Footer Placeholder 5">
            <a:extLst>
              <a:ext uri="{FF2B5EF4-FFF2-40B4-BE49-F238E27FC236}">
                <a16:creationId xmlns:a16="http://schemas.microsoft.com/office/drawing/2014/main" id="{3275530C-C9EC-4459-93DE-7790D82C28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484F6-03F5-4890-B79B-A687F042CF5B}"/>
              </a:ext>
            </a:extLst>
          </p:cNvPr>
          <p:cNvSpPr>
            <a:spLocks noGrp="1"/>
          </p:cNvSpPr>
          <p:nvPr>
            <p:ph type="sldNum" sz="quarter" idx="12"/>
          </p:nvPr>
        </p:nvSpPr>
        <p:spPr/>
        <p:txBody>
          <a:bodyPr/>
          <a:lstStyle/>
          <a:p>
            <a:fld id="{F12BDC5D-9639-42B7-851A-94A6C25B9ECC}" type="slidenum">
              <a:rPr lang="en-US" smtClean="0"/>
              <a:t>‹#›</a:t>
            </a:fld>
            <a:endParaRPr lang="en-US"/>
          </a:p>
        </p:txBody>
      </p:sp>
    </p:spTree>
    <p:extLst>
      <p:ext uri="{BB962C8B-B14F-4D97-AF65-F5344CB8AC3E}">
        <p14:creationId xmlns:p14="http://schemas.microsoft.com/office/powerpoint/2010/main" val="3694095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2CFE1C-A9B5-447B-AD88-338C7DC775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EC5743-86EB-4008-B4A1-7FB516B902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5AA9A8-4BB5-4E99-9554-93062B3E24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2E3269-C33E-47C9-8ED8-8E13FB72610F}" type="datetimeFigureOut">
              <a:rPr lang="en-US" smtClean="0"/>
              <a:t>5/27/2022</a:t>
            </a:fld>
            <a:endParaRPr lang="en-US"/>
          </a:p>
        </p:txBody>
      </p:sp>
      <p:sp>
        <p:nvSpPr>
          <p:cNvPr id="5" name="Footer Placeholder 4">
            <a:extLst>
              <a:ext uri="{FF2B5EF4-FFF2-40B4-BE49-F238E27FC236}">
                <a16:creationId xmlns:a16="http://schemas.microsoft.com/office/drawing/2014/main" id="{029F95A2-1864-4A0C-B6B7-29BFD9466B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147A32-D09C-479D-82D9-5E0027F3DC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2BDC5D-9639-42B7-851A-94A6C25B9ECC}" type="slidenum">
              <a:rPr lang="en-US" smtClean="0"/>
              <a:t>‹#›</a:t>
            </a:fld>
            <a:endParaRPr lang="en-US"/>
          </a:p>
        </p:txBody>
      </p:sp>
    </p:spTree>
    <p:extLst>
      <p:ext uri="{BB962C8B-B14F-4D97-AF65-F5344CB8AC3E}">
        <p14:creationId xmlns:p14="http://schemas.microsoft.com/office/powerpoint/2010/main" val="40876399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en.wikipedia.org/wiki/R_(programming_language)"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tackoverflow.com/questions/20161261/multiple-map-with-subplots-in-r" TargetMode="External"/><Relationship Id="rId3" Type="http://schemas.openxmlformats.org/officeDocument/2006/relationships/image" Target="../media/image2.png"/><Relationship Id="rId7"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tackoverflow.com/questions/17093935/r-scatter-plot-symbol-color-represents-number-of-overlapping-points" TargetMode="External"/><Relationship Id="rId5" Type="http://schemas.openxmlformats.org/officeDocument/2006/relationships/image" Target="../media/image3.png"/><Relationship Id="rId4" Type="http://schemas.openxmlformats.org/officeDocument/2006/relationships/hyperlink" Target="http://www.sthda.com/english/wiki/ggcorrplot-visualization-of-a-correlation-matrix-using-ggplot2"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jpe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0.jpg"/><Relationship Id="rId7" Type="http://schemas.openxmlformats.org/officeDocument/2006/relationships/diagramQuickStyle" Target="../diagrams/quickStyle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www.the-generous-husband.com/2020/01/07/suggestions-feedback-and-push-back/" TargetMode="External"/><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iconexperience.com/v_collection/icons/?icon=replace2" TargetMode="Externa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F61ABA86-2E63-4B6A-B761-924E707F8526}"/>
              </a:ext>
            </a:extLst>
          </p:cNvPr>
          <p:cNvSpPr>
            <a:spLocks noGrp="1"/>
          </p:cNvSpPr>
          <p:nvPr>
            <p:ph type="subTitle" idx="1"/>
          </p:nvPr>
        </p:nvSpPr>
        <p:spPr>
          <a:xfrm>
            <a:off x="4439633" y="4297756"/>
            <a:ext cx="3312734" cy="1883427"/>
          </a:xfrm>
          <a:noFill/>
        </p:spPr>
        <p:txBody>
          <a:bodyPr>
            <a:normAutofit/>
          </a:bodyPr>
          <a:lstStyle/>
          <a:p>
            <a:r>
              <a:rPr lang="en-US" sz="2000" b="1" dirty="0">
                <a:solidFill>
                  <a:srgbClr val="080808"/>
                </a:solidFill>
              </a:rPr>
              <a:t>Data Visualization in R</a:t>
            </a:r>
            <a:r>
              <a:rPr lang="en-US" sz="2000" dirty="0">
                <a:solidFill>
                  <a:srgbClr val="080808"/>
                </a:solidFill>
              </a:rPr>
              <a:t/>
            </a:r>
            <a:br>
              <a:rPr lang="en-US" sz="2000" dirty="0">
                <a:solidFill>
                  <a:srgbClr val="080808"/>
                </a:solidFill>
              </a:rPr>
            </a:br>
            <a:r>
              <a:rPr lang="en-US" sz="2000" dirty="0">
                <a:solidFill>
                  <a:srgbClr val="080808"/>
                </a:solidFill>
              </a:rPr>
              <a:t/>
            </a:r>
            <a:br>
              <a:rPr lang="en-US" sz="2000" dirty="0">
                <a:solidFill>
                  <a:srgbClr val="080808"/>
                </a:solidFill>
              </a:rPr>
            </a:br>
            <a:r>
              <a:rPr lang="en-US" sz="2000" dirty="0">
                <a:solidFill>
                  <a:srgbClr val="080808"/>
                </a:solidFill>
              </a:rPr>
              <a:t/>
            </a:r>
            <a:br>
              <a:rPr lang="en-US" sz="2000" dirty="0">
                <a:solidFill>
                  <a:srgbClr val="080808"/>
                </a:solidFill>
              </a:rPr>
            </a:br>
            <a:r>
              <a:rPr lang="en-US" sz="2000" dirty="0">
                <a:solidFill>
                  <a:srgbClr val="080808"/>
                </a:solidFill>
              </a:rPr>
              <a:t>Presented By:</a:t>
            </a:r>
            <a:br>
              <a:rPr lang="en-US" sz="2000" dirty="0">
                <a:solidFill>
                  <a:srgbClr val="080808"/>
                </a:solidFill>
              </a:rPr>
            </a:br>
            <a:r>
              <a:rPr lang="en-US" sz="2000" dirty="0">
                <a:solidFill>
                  <a:srgbClr val="080808"/>
                </a:solidFill>
              </a:rPr>
              <a:t>Billy Mitchell</a:t>
            </a:r>
          </a:p>
        </p:txBody>
      </p:sp>
      <p:sp>
        <p:nvSpPr>
          <p:cNvPr id="2" name="Title 1">
            <a:extLst>
              <a:ext uri="{FF2B5EF4-FFF2-40B4-BE49-F238E27FC236}">
                <a16:creationId xmlns:a16="http://schemas.microsoft.com/office/drawing/2014/main" id="{5578E92F-2634-469B-A366-82566A60A40F}"/>
              </a:ext>
            </a:extLst>
          </p:cNvPr>
          <p:cNvSpPr>
            <a:spLocks noGrp="1"/>
          </p:cNvSpPr>
          <p:nvPr>
            <p:ph type="ctrTitle"/>
          </p:nvPr>
        </p:nvSpPr>
        <p:spPr>
          <a:xfrm>
            <a:off x="3204642" y="2353641"/>
            <a:ext cx="5782716" cy="2150719"/>
          </a:xfrm>
          <a:noFill/>
        </p:spPr>
        <p:txBody>
          <a:bodyPr anchor="ctr">
            <a:normAutofit/>
          </a:bodyPr>
          <a:lstStyle/>
          <a:p>
            <a:r>
              <a:rPr lang="en-US" sz="3600" dirty="0">
                <a:solidFill>
                  <a:srgbClr val="080808"/>
                </a:solidFill>
              </a:rPr>
              <a:t>COG Summer Workshops </a:t>
            </a:r>
            <a:r>
              <a:rPr lang="en-US" sz="3600" dirty="0" smtClean="0">
                <a:solidFill>
                  <a:srgbClr val="080808"/>
                </a:solidFill>
              </a:rPr>
              <a:t>2022 </a:t>
            </a:r>
            <a:r>
              <a:rPr lang="en-US" sz="3600" dirty="0">
                <a:solidFill>
                  <a:srgbClr val="080808"/>
                </a:solidFill>
              </a:rPr>
              <a:t>Series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28411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4E1BEB12-92AF-4445-98AD-4C7756E7C93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9">
            <a:extLst>
              <a:ext uri="{FF2B5EF4-FFF2-40B4-BE49-F238E27FC236}">
                <a16:creationId xmlns:a16="http://schemas.microsoft.com/office/drawing/2014/main" id="{D0522C2C-7B5C-48A7-A969-03941E5D2E7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Freeform 13">
            <a:extLst>
              <a:ext uri="{FF2B5EF4-FFF2-40B4-BE49-F238E27FC236}">
                <a16:creationId xmlns:a16="http://schemas.microsoft.com/office/drawing/2014/main" id="{9C682A1A-5B2D-4111-BBD6-620165633E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Oval 13">
            <a:extLst>
              <a:ext uri="{FF2B5EF4-FFF2-40B4-BE49-F238E27FC236}">
                <a16:creationId xmlns:a16="http://schemas.microsoft.com/office/drawing/2014/main" id="{D6EE29F2-D77F-4BD0-A20B-334D316A1C9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Arc 15">
            <a:extLst>
              <a:ext uri="{FF2B5EF4-FFF2-40B4-BE49-F238E27FC236}">
                <a16:creationId xmlns:a16="http://schemas.microsoft.com/office/drawing/2014/main" id="{22D09ED2-868F-42C6-866E-F92E0CEF31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4F5CF9-AFBF-483F-A2CE-2C4923298D28}"/>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Thanks for joining!</a:t>
            </a:r>
          </a:p>
        </p:txBody>
      </p:sp>
      <p:sp>
        <p:nvSpPr>
          <p:cNvPr id="3" name="Content Placeholder 2">
            <a:extLst>
              <a:ext uri="{FF2B5EF4-FFF2-40B4-BE49-F238E27FC236}">
                <a16:creationId xmlns:a16="http://schemas.microsoft.com/office/drawing/2014/main" id="{C5DE9095-D377-4D2F-8634-4186C09117F2}"/>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a:solidFill>
                  <a:schemeClr val="tx1"/>
                </a:solidFill>
                <a:latin typeface="+mn-lt"/>
                <a:ea typeface="+mn-ea"/>
                <a:cs typeface="+mn-cs"/>
              </a:rPr>
              <a:t>Contact: billy.mitchell@temple.edu</a:t>
            </a:r>
          </a:p>
        </p:txBody>
      </p:sp>
    </p:spTree>
    <p:extLst>
      <p:ext uri="{BB962C8B-B14F-4D97-AF65-F5344CB8AC3E}">
        <p14:creationId xmlns:p14="http://schemas.microsoft.com/office/powerpoint/2010/main" val="3531247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46D6306C-ED4F-4AAE-B4A5-EEA6AFAD72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FB8691-A223-4999-AA3D-B8DECCD2EEE0}"/>
              </a:ext>
            </a:extLst>
          </p:cNvPr>
          <p:cNvSpPr>
            <a:spLocks noGrp="1"/>
          </p:cNvSpPr>
          <p:nvPr>
            <p:ph type="title"/>
          </p:nvPr>
        </p:nvSpPr>
        <p:spPr>
          <a:xfrm>
            <a:off x="643467" y="1698171"/>
            <a:ext cx="3962061" cy="4516360"/>
          </a:xfrm>
        </p:spPr>
        <p:txBody>
          <a:bodyPr anchor="t">
            <a:normAutofit/>
          </a:bodyPr>
          <a:lstStyle/>
          <a:p>
            <a:r>
              <a:rPr lang="en-US" sz="3600" dirty="0"/>
              <a:t>Materials Needed</a:t>
            </a:r>
          </a:p>
        </p:txBody>
      </p:sp>
      <p:sp>
        <p:nvSpPr>
          <p:cNvPr id="21" name="Rectangle 9">
            <a:extLst>
              <a:ext uri="{FF2B5EF4-FFF2-40B4-BE49-F238E27FC236}">
                <a16:creationId xmlns:a16="http://schemas.microsoft.com/office/drawing/2014/main" id="{0EC5361D-F897-4856-B945-0455A365EB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1">
            <a:extLst>
              <a:ext uri="{FF2B5EF4-FFF2-40B4-BE49-F238E27FC236}">
                <a16:creationId xmlns:a16="http://schemas.microsoft.com/office/drawing/2014/main" id="{4508C0C5-2268-42B5-B3C8-4D0899E05F8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13">
            <a:extLst>
              <a:ext uri="{FF2B5EF4-FFF2-40B4-BE49-F238E27FC236}">
                <a16:creationId xmlns:a16="http://schemas.microsoft.com/office/drawing/2014/main" id="{141ACBDB-38F8-4B34-8183-BD95B4E55A6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15">
            <a:extLst>
              <a:ext uri="{FF2B5EF4-FFF2-40B4-BE49-F238E27FC236}">
                <a16:creationId xmlns:a16="http://schemas.microsoft.com/office/drawing/2014/main" id="{DE00DB52-3455-4E2F-867B-A6D0516E17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6438745-9673-4399-925D-183B5BBBB560}"/>
              </a:ext>
            </a:extLst>
          </p:cNvPr>
          <p:cNvSpPr>
            <a:spLocks noGrp="1"/>
          </p:cNvSpPr>
          <p:nvPr>
            <p:ph idx="1"/>
          </p:nvPr>
        </p:nvSpPr>
        <p:spPr>
          <a:xfrm>
            <a:off x="5070020" y="1698170"/>
            <a:ext cx="6478513" cy="4516361"/>
          </a:xfrm>
        </p:spPr>
        <p:txBody>
          <a:bodyPr>
            <a:normAutofit/>
          </a:bodyPr>
          <a:lstStyle/>
          <a:p>
            <a:pPr marL="0" indent="0">
              <a:buNone/>
            </a:pPr>
            <a:r>
              <a:rPr lang="en-US" sz="2400" dirty="0"/>
              <a:t>The following items are necessary to </a:t>
            </a:r>
            <a:r>
              <a:rPr lang="en-US" sz="2400" dirty="0" smtClean="0"/>
              <a:t>have:</a:t>
            </a:r>
            <a:br>
              <a:rPr lang="en-US" sz="2400" dirty="0" smtClean="0"/>
            </a:br>
            <a:endParaRPr lang="en-US" sz="2400" dirty="0" smtClean="0"/>
          </a:p>
          <a:p>
            <a:pPr lvl="1"/>
            <a:r>
              <a:rPr lang="en-US" sz="1800" dirty="0" smtClean="0"/>
              <a:t>R programming language</a:t>
            </a:r>
          </a:p>
          <a:p>
            <a:pPr lvl="1"/>
            <a:r>
              <a:rPr lang="en-US" sz="1800" dirty="0" smtClean="0"/>
              <a:t>R </a:t>
            </a:r>
            <a:r>
              <a:rPr lang="en-US" sz="1800" dirty="0"/>
              <a:t>Studio</a:t>
            </a:r>
          </a:p>
          <a:p>
            <a:pPr lvl="1"/>
            <a:r>
              <a:rPr lang="en-US" sz="1800" dirty="0"/>
              <a:t>.RDA </a:t>
            </a:r>
            <a:r>
              <a:rPr lang="en-US" sz="1800" dirty="0" smtClean="0"/>
              <a:t>dataframe (“</a:t>
            </a:r>
            <a:r>
              <a:rPr lang="en-US" sz="1800" dirty="0" err="1" smtClean="0"/>
              <a:t>df.rda</a:t>
            </a:r>
            <a:r>
              <a:rPr lang="en-US" sz="1800" dirty="0" smtClean="0"/>
              <a:t>”)</a:t>
            </a:r>
            <a:endParaRPr lang="en-US" sz="1800" dirty="0"/>
          </a:p>
          <a:p>
            <a:pPr lvl="1"/>
            <a:r>
              <a:rPr lang="en-US" sz="1800" dirty="0"/>
              <a:t>Workshop R Markdown </a:t>
            </a:r>
            <a:r>
              <a:rPr lang="en-US" sz="1800" dirty="0" smtClean="0"/>
              <a:t>script</a:t>
            </a:r>
          </a:p>
          <a:p>
            <a:pPr lvl="1"/>
            <a:r>
              <a:rPr lang="en-US" sz="1800" dirty="0" smtClean="0"/>
              <a:t>Packages</a:t>
            </a:r>
          </a:p>
          <a:p>
            <a:pPr lvl="2"/>
            <a:r>
              <a:rPr lang="en-US" sz="1800" dirty="0" err="1" smtClean="0"/>
              <a:t>Magick</a:t>
            </a:r>
            <a:endParaRPr lang="en-US" sz="1800" dirty="0" smtClean="0"/>
          </a:p>
          <a:p>
            <a:pPr lvl="2"/>
            <a:r>
              <a:rPr lang="en-US" sz="1800" dirty="0" err="1" smtClean="0"/>
              <a:t>Plotly</a:t>
            </a:r>
            <a:endParaRPr lang="en-US" sz="1800" dirty="0" smtClean="0"/>
          </a:p>
          <a:p>
            <a:pPr lvl="2"/>
            <a:r>
              <a:rPr lang="en-US" sz="1800" dirty="0" err="1" smtClean="0"/>
              <a:t>Tidyverse</a:t>
            </a:r>
            <a:endParaRPr lang="en-US" sz="1800" dirty="0"/>
          </a:p>
          <a:p>
            <a:pPr marL="457200" lvl="1" indent="0">
              <a:buNone/>
            </a:pPr>
            <a:r>
              <a:rPr lang="en-US" sz="1800" dirty="0" smtClean="0"/>
              <a:t>	</a:t>
            </a:r>
            <a:endParaRPr lang="en-US" dirty="0" smtClean="0"/>
          </a:p>
          <a:p>
            <a:pPr marL="0" indent="0">
              <a:buNone/>
            </a:pPr>
            <a:r>
              <a:rPr lang="en-US" sz="2400" dirty="0" smtClean="0"/>
              <a:t>All </a:t>
            </a:r>
            <a:r>
              <a:rPr lang="en-US" sz="2400" dirty="0"/>
              <a:t>of these materials or links to these items are accessible through the COG </a:t>
            </a:r>
            <a:r>
              <a:rPr lang="en-US" sz="2400" dirty="0" err="1"/>
              <a:t>github</a:t>
            </a:r>
            <a:r>
              <a:rPr lang="en-US" sz="2400" dirty="0" smtClean="0"/>
              <a:t>!</a:t>
            </a:r>
            <a:endParaRPr lang="en-US" sz="2400" dirty="0"/>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Logo, icon&#10;&#10;Description automatically generated">
            <a:extLst>
              <a:ext uri="{FF2B5EF4-FFF2-40B4-BE49-F238E27FC236}">
                <a16:creationId xmlns:a16="http://schemas.microsoft.com/office/drawing/2014/main" id="{FE8D566F-FA2E-4056-8C49-7FC8126466B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 xmlns:a1611="http://schemas.microsoft.com/office/drawing/2016/11/main" r:id="rId4"/>
              </a:ext>
            </a:extLst>
          </a:blip>
          <a:stretch>
            <a:fillRect/>
          </a:stretch>
        </p:blipFill>
        <p:spPr>
          <a:xfrm>
            <a:off x="391083" y="2858605"/>
            <a:ext cx="3532029" cy="2737323"/>
          </a:xfrm>
          <a:prstGeom prst="rect">
            <a:avLst/>
          </a:prstGeom>
        </p:spPr>
      </p:pic>
    </p:spTree>
    <p:extLst>
      <p:ext uri="{BB962C8B-B14F-4D97-AF65-F5344CB8AC3E}">
        <p14:creationId xmlns:p14="http://schemas.microsoft.com/office/powerpoint/2010/main" val="2574434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E4288A-DFC8-40A2-90E5-70E851A933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63C2D82-D4FA-4A37-BB01-1E7B21E4FF2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22" name="Freeform 5">
              <a:extLst>
                <a:ext uri="{FF2B5EF4-FFF2-40B4-BE49-F238E27FC236}">
                  <a16:creationId xmlns:a16="http://schemas.microsoft.com/office/drawing/2014/main" id="{C94E7FEF-0CE9-4AC2-94BB-02230C6DC0DF}"/>
                </a:ext>
                <a:ext uri="{C183D7F6-B498-43B3-948B-1728B52AA6E4}">
                  <adec:decorative xmlns=""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EB546CC0-C1BC-48D2-8DA9-4B60283165C9}"/>
                </a:ext>
                <a:ext uri="{C183D7F6-B498-43B3-948B-1728B52AA6E4}">
                  <adec:decorative xmlns=""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BFB8691-A223-4999-AA3D-B8DECCD2EEE0}"/>
              </a:ext>
            </a:extLst>
          </p:cNvPr>
          <p:cNvSpPr>
            <a:spLocks noGrp="1"/>
          </p:cNvSpPr>
          <p:nvPr>
            <p:ph type="title"/>
          </p:nvPr>
        </p:nvSpPr>
        <p:spPr>
          <a:xfrm>
            <a:off x="965199" y="1371190"/>
            <a:ext cx="4787331" cy="1574333"/>
          </a:xfrm>
        </p:spPr>
        <p:txBody>
          <a:bodyPr anchor="b">
            <a:normAutofit/>
          </a:bodyPr>
          <a:lstStyle/>
          <a:p>
            <a:r>
              <a:rPr lang="en-US" sz="4000"/>
              <a:t>Why Visualize in R?</a:t>
            </a:r>
          </a:p>
        </p:txBody>
      </p:sp>
      <p:sp>
        <p:nvSpPr>
          <p:cNvPr id="25" name="Freeform: Shape 24">
            <a:extLst>
              <a:ext uri="{FF2B5EF4-FFF2-40B4-BE49-F238E27FC236}">
                <a16:creationId xmlns:a16="http://schemas.microsoft.com/office/drawing/2014/main" id="{A9456821-26B9-4181-B181-305FB820DCC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9641" y="2134209"/>
            <a:ext cx="4840399" cy="4290450"/>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useBgFill="1">
        <p:nvSpPr>
          <p:cNvPr id="27" name="Freeform: Shape 26">
            <a:extLst>
              <a:ext uri="{FF2B5EF4-FFF2-40B4-BE49-F238E27FC236}">
                <a16:creationId xmlns:a16="http://schemas.microsoft.com/office/drawing/2014/main" id="{0035D6FE-7FA2-4D67-8767-6F7E98AB16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0608" y="421767"/>
            <a:ext cx="2847251" cy="2523756"/>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8" name="Picture 7" descr="Chart&#10;&#10;Description automatically generated">
            <a:extLst>
              <a:ext uri="{FF2B5EF4-FFF2-40B4-BE49-F238E27FC236}">
                <a16:creationId xmlns:a16="http://schemas.microsoft.com/office/drawing/2014/main" id="{B54556FF-4DE1-434B-B854-7C34F97EB951}"/>
              </a:ext>
            </a:extLst>
          </p:cNvPr>
          <p:cNvPicPr>
            <a:picLocks noChangeAspect="1"/>
          </p:cNvPicPr>
          <p:nvPr/>
        </p:nvPicPr>
        <p:blipFill>
          <a:blip r:embed="rId3" cstate="hqprint">
            <a:extLst>
              <a:ext uri="{28A0092B-C50C-407E-A947-70E740481C1C}">
                <a14:useLocalDpi xmlns:a14="http://schemas.microsoft.com/office/drawing/2010/main" val="0"/>
              </a:ext>
              <a:ext uri="{837473B0-CC2E-450A-ABE3-18F120FF3D39}">
                <a1611:picAttrSrcUrl xmlns="" xmlns:a1611="http://schemas.microsoft.com/office/drawing/2016/11/main" r:id="rId4"/>
              </a:ext>
            </a:extLst>
          </a:blip>
          <a:stretch>
            <a:fillRect/>
          </a:stretch>
        </p:blipFill>
        <p:spPr>
          <a:xfrm>
            <a:off x="6538862" y="888274"/>
            <a:ext cx="1590742" cy="1590742"/>
          </a:xfrm>
          <a:prstGeom prst="rect">
            <a:avLst/>
          </a:prstGeom>
        </p:spPr>
      </p:pic>
      <p:sp useBgFill="1">
        <p:nvSpPr>
          <p:cNvPr id="29" name="Freeform: Shape 28">
            <a:extLst>
              <a:ext uri="{FF2B5EF4-FFF2-40B4-BE49-F238E27FC236}">
                <a16:creationId xmlns:a16="http://schemas.microsoft.com/office/drawing/2014/main" id="{0381C401-8AFE-4396-B195-C21EA1C7FB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8854" y="4490695"/>
            <a:ext cx="2071275" cy="1835943"/>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 name="Content Placeholder 2">
            <a:extLst>
              <a:ext uri="{FF2B5EF4-FFF2-40B4-BE49-F238E27FC236}">
                <a16:creationId xmlns:a16="http://schemas.microsoft.com/office/drawing/2014/main" id="{D6438745-9673-4399-925D-183B5BBBB560}"/>
              </a:ext>
            </a:extLst>
          </p:cNvPr>
          <p:cNvSpPr>
            <a:spLocks noGrp="1"/>
          </p:cNvSpPr>
          <p:nvPr>
            <p:ph idx="1"/>
          </p:nvPr>
        </p:nvSpPr>
        <p:spPr>
          <a:xfrm>
            <a:off x="965199" y="3084625"/>
            <a:ext cx="4193655" cy="2927369"/>
          </a:xfrm>
        </p:spPr>
        <p:txBody>
          <a:bodyPr>
            <a:normAutofit/>
          </a:bodyPr>
          <a:lstStyle/>
          <a:p>
            <a:pPr marL="0" indent="0">
              <a:buNone/>
            </a:pPr>
            <a:r>
              <a:rPr lang="en-US" sz="2400" dirty="0"/>
              <a:t>R offers users an integrated statistical analysis and visualization pipeline that is:</a:t>
            </a:r>
          </a:p>
          <a:p>
            <a:pPr lvl="1"/>
            <a:r>
              <a:rPr lang="en-US" dirty="0"/>
              <a:t>free</a:t>
            </a:r>
          </a:p>
          <a:p>
            <a:pPr lvl="1"/>
            <a:r>
              <a:rPr lang="en-US" dirty="0"/>
              <a:t>endlessly customizable</a:t>
            </a:r>
          </a:p>
          <a:p>
            <a:pPr lvl="1"/>
            <a:r>
              <a:rPr lang="en-US" dirty="0"/>
              <a:t>highly accessible</a:t>
            </a:r>
          </a:p>
          <a:p>
            <a:pPr lvl="1"/>
            <a:r>
              <a:rPr lang="en-US" dirty="0"/>
              <a:t>well documented</a:t>
            </a:r>
          </a:p>
          <a:p>
            <a:pPr marL="0" indent="0">
              <a:buNone/>
            </a:pPr>
            <a:endParaRPr lang="en-US" sz="2400" dirty="0"/>
          </a:p>
        </p:txBody>
      </p:sp>
      <p:pic>
        <p:nvPicPr>
          <p:cNvPr id="14" name="Picture 13" descr="Chart, scatter chart&#10;&#10;Description automatically generated">
            <a:extLst>
              <a:ext uri="{FF2B5EF4-FFF2-40B4-BE49-F238E27FC236}">
                <a16:creationId xmlns:a16="http://schemas.microsoft.com/office/drawing/2014/main" id="{B6D23DA8-AF99-4414-8EBE-4B8FBD0BC34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 xmlns:a1611="http://schemas.microsoft.com/office/drawing/2016/11/main" r:id="rId6"/>
              </a:ext>
            </a:extLst>
          </a:blip>
          <a:stretch>
            <a:fillRect/>
          </a:stretch>
        </p:blipFill>
        <p:spPr>
          <a:xfrm>
            <a:off x="5609934" y="4805338"/>
            <a:ext cx="1169115" cy="1206656"/>
          </a:xfrm>
          <a:prstGeom prst="rect">
            <a:avLst/>
          </a:prstGeom>
        </p:spPr>
      </p:pic>
      <p:pic>
        <p:nvPicPr>
          <p:cNvPr id="11" name="Picture 10" descr="Map&#10;&#10;Description automatically generated">
            <a:extLst>
              <a:ext uri="{FF2B5EF4-FFF2-40B4-BE49-F238E27FC236}">
                <a16:creationId xmlns:a16="http://schemas.microsoft.com/office/drawing/2014/main" id="{39D10764-DE64-4BCA-A2CA-0CF1E0E59DC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 xmlns:a1611="http://schemas.microsoft.com/office/drawing/2016/11/main" r:id="rId8"/>
              </a:ext>
            </a:extLst>
          </a:blip>
          <a:stretch>
            <a:fillRect/>
          </a:stretch>
        </p:blipFill>
        <p:spPr>
          <a:xfrm>
            <a:off x="7899386" y="3101009"/>
            <a:ext cx="2860908" cy="2610579"/>
          </a:xfrm>
          <a:prstGeom prst="rect">
            <a:avLst/>
          </a:prstGeom>
        </p:spPr>
      </p:pic>
    </p:spTree>
    <p:extLst>
      <p:ext uri="{BB962C8B-B14F-4D97-AF65-F5344CB8AC3E}">
        <p14:creationId xmlns:p14="http://schemas.microsoft.com/office/powerpoint/2010/main" val="2523668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he R Graph Gallery – Help and inspiration for R charts - Google Chrome 2022-05-25 12-51-56">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920" y="-579862"/>
            <a:ext cx="12237920" cy="7437862"/>
          </a:xfrm>
        </p:spPr>
      </p:pic>
    </p:spTree>
    <p:extLst>
      <p:ext uri="{BB962C8B-B14F-4D97-AF65-F5344CB8AC3E}">
        <p14:creationId xmlns:p14="http://schemas.microsoft.com/office/powerpoint/2010/main" val="168236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3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3E17859-C5F0-476F-A082-A4CB8841DB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64D6D7A-05C3-4127-8267-BA1C3D50EB4A}"/>
              </a:ext>
            </a:extLst>
          </p:cNvPr>
          <p:cNvSpPr>
            <a:spLocks noGrp="1"/>
          </p:cNvSpPr>
          <p:nvPr>
            <p:ph type="title"/>
          </p:nvPr>
        </p:nvSpPr>
        <p:spPr>
          <a:xfrm>
            <a:off x="838200" y="365125"/>
            <a:ext cx="10515599" cy="1325563"/>
          </a:xfrm>
        </p:spPr>
        <p:txBody>
          <a:bodyPr>
            <a:normAutofit/>
          </a:bodyPr>
          <a:lstStyle/>
          <a:p>
            <a:r>
              <a:rPr lang="en-US" dirty="0"/>
              <a:t>My Approach to This Workshop</a:t>
            </a:r>
          </a:p>
        </p:txBody>
      </p:sp>
      <p:pic>
        <p:nvPicPr>
          <p:cNvPr id="11" name="Picture 10">
            <a:extLst>
              <a:ext uri="{FF2B5EF4-FFF2-40B4-BE49-F238E27FC236}">
                <a16:creationId xmlns:a16="http://schemas.microsoft.com/office/drawing/2014/main" id="{D9C39EA5-0CFD-4BB2-ACD3-705B46A2F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168" y="2393702"/>
            <a:ext cx="4628631" cy="301211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7" name="!!Arc">
            <a:extLst>
              <a:ext uri="{FF2B5EF4-FFF2-40B4-BE49-F238E27FC236}">
                <a16:creationId xmlns:a16="http://schemas.microsoft.com/office/drawing/2014/main" id="{70BEB1E7-2F88-40BC-B73D-42E5B6F80BF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Oval">
            <a:extLst>
              <a:ext uri="{FF2B5EF4-FFF2-40B4-BE49-F238E27FC236}">
                <a16:creationId xmlns:a16="http://schemas.microsoft.com/office/drawing/2014/main" id="{A7B99495-F43F-4D80-A44F-2CB4764EB9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24" name="Content Placeholder 2">
            <a:extLst>
              <a:ext uri="{FF2B5EF4-FFF2-40B4-BE49-F238E27FC236}">
                <a16:creationId xmlns:a16="http://schemas.microsoft.com/office/drawing/2014/main" id="{31814555-CE02-41C8-BE30-D5A336F09D56}"/>
              </a:ext>
            </a:extLst>
          </p:cNvPr>
          <p:cNvGraphicFramePr>
            <a:graphicFrameLocks/>
          </p:cNvGraphicFramePr>
          <p:nvPr>
            <p:extLst>
              <p:ext uri="{D42A27DB-BD31-4B8C-83A1-F6EECF244321}">
                <p14:modId xmlns:p14="http://schemas.microsoft.com/office/powerpoint/2010/main" val="1545151313"/>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60633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7EBAE4-9945-4473-9E34-B2C66EA0F03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38E4D23-7A67-4B1E-AE7A-D0375D5915DB}"/>
              </a:ext>
            </a:extLst>
          </p:cNvPr>
          <p:cNvSpPr>
            <a:spLocks noGrp="1"/>
          </p:cNvSpPr>
          <p:nvPr>
            <p:ph type="title"/>
          </p:nvPr>
        </p:nvSpPr>
        <p:spPr>
          <a:xfrm>
            <a:off x="838200" y="365125"/>
            <a:ext cx="5393361" cy="1325563"/>
          </a:xfrm>
        </p:spPr>
        <p:txBody>
          <a:bodyPr>
            <a:normAutofit/>
          </a:bodyPr>
          <a:lstStyle/>
          <a:p>
            <a:r>
              <a:rPr lang="en-US" dirty="0"/>
              <a:t>Workshop Roadmap</a:t>
            </a:r>
          </a:p>
        </p:txBody>
      </p:sp>
      <p:pic>
        <p:nvPicPr>
          <p:cNvPr id="6" name="Picture 5">
            <a:extLst>
              <a:ext uri="{FF2B5EF4-FFF2-40B4-BE49-F238E27FC236}">
                <a16:creationId xmlns:a16="http://schemas.microsoft.com/office/drawing/2014/main" id="{64F52DF7-955B-43A1-AECC-7E8B1AB851EA}"/>
              </a:ext>
            </a:extLst>
          </p:cNvPr>
          <p:cNvPicPr>
            <a:picLocks noChangeAspect="1"/>
          </p:cNvPicPr>
          <p:nvPr/>
        </p:nvPicPr>
        <p:blipFill rotWithShape="1">
          <a:blip r:embed="rId3"/>
          <a:srcRect l="3701" r="29548"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2" name="!!Arc">
            <a:extLst>
              <a:ext uri="{FF2B5EF4-FFF2-40B4-BE49-F238E27FC236}">
                <a16:creationId xmlns:a16="http://schemas.microsoft.com/office/drawing/2014/main" id="{70BEB1E7-2F88-40BC-B73D-42E5B6F80BF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Oval">
            <a:extLst>
              <a:ext uri="{FF2B5EF4-FFF2-40B4-BE49-F238E27FC236}">
                <a16:creationId xmlns:a16="http://schemas.microsoft.com/office/drawing/2014/main" id="{A7B99495-F43F-4D80-A44F-2CB4764EB9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F7527245-2321-4E81-A633-40B976CAAC5F}"/>
              </a:ext>
            </a:extLst>
          </p:cNvPr>
          <p:cNvGraphicFramePr>
            <a:graphicFrameLocks noGrp="1"/>
          </p:cNvGraphicFramePr>
          <p:nvPr>
            <p:ph idx="1"/>
            <p:extLst>
              <p:ext uri="{D42A27DB-BD31-4B8C-83A1-F6EECF244321}">
                <p14:modId xmlns:p14="http://schemas.microsoft.com/office/powerpoint/2010/main" val="1035627407"/>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754448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F61ABA86-2E63-4B6A-B761-924E707F8526}"/>
              </a:ext>
            </a:extLst>
          </p:cNvPr>
          <p:cNvSpPr>
            <a:spLocks noGrp="1"/>
          </p:cNvSpPr>
          <p:nvPr>
            <p:ph type="subTitle" idx="1"/>
          </p:nvPr>
        </p:nvSpPr>
        <p:spPr>
          <a:xfrm>
            <a:off x="4439633" y="4518923"/>
            <a:ext cx="3312734" cy="1141851"/>
          </a:xfrm>
          <a:noFill/>
        </p:spPr>
        <p:txBody>
          <a:bodyPr>
            <a:normAutofit/>
          </a:bodyPr>
          <a:lstStyle/>
          <a:p>
            <a:r>
              <a:rPr lang="en-US" sz="2000">
                <a:solidFill>
                  <a:srgbClr val="080808"/>
                </a:solidFill>
              </a:rPr>
              <a:t>Data Visualization in R</a:t>
            </a:r>
          </a:p>
        </p:txBody>
      </p:sp>
      <p:sp>
        <p:nvSpPr>
          <p:cNvPr id="2" name="Title 1">
            <a:extLst>
              <a:ext uri="{FF2B5EF4-FFF2-40B4-BE49-F238E27FC236}">
                <a16:creationId xmlns:a16="http://schemas.microsoft.com/office/drawing/2014/main" id="{5578E92F-2634-469B-A366-82566A60A40F}"/>
              </a:ext>
            </a:extLst>
          </p:cNvPr>
          <p:cNvSpPr>
            <a:spLocks noGrp="1"/>
          </p:cNvSpPr>
          <p:nvPr>
            <p:ph type="ctrTitle"/>
          </p:nvPr>
        </p:nvSpPr>
        <p:spPr>
          <a:xfrm>
            <a:off x="3204642" y="2353641"/>
            <a:ext cx="5782716" cy="2150719"/>
          </a:xfrm>
          <a:noFill/>
        </p:spPr>
        <p:txBody>
          <a:bodyPr anchor="ctr">
            <a:normAutofit/>
          </a:bodyPr>
          <a:lstStyle/>
          <a:p>
            <a:r>
              <a:rPr lang="en-US" sz="3600">
                <a:solidFill>
                  <a:srgbClr val="080808"/>
                </a:solidFill>
              </a:rPr>
              <a:t>COG Summer Workshops 2021 Series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58022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3E17859-C5F0-476F-A082-A4CB8841DB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icture containing text, sign, orange, container&#10;&#10;Description automatically generated">
            <a:extLst>
              <a:ext uri="{FF2B5EF4-FFF2-40B4-BE49-F238E27FC236}">
                <a16:creationId xmlns:a16="http://schemas.microsoft.com/office/drawing/2014/main" id="{130AEE8B-DA1F-494E-8B30-63936734531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 xmlns:a1611="http://schemas.microsoft.com/office/drawing/2016/11/main" r:id="rId4"/>
              </a:ext>
            </a:extLst>
          </a:blip>
          <a:stretch>
            <a:fillRect/>
          </a:stretch>
        </p:blipFill>
        <p:spPr>
          <a:xfrm>
            <a:off x="7069761" y="2206171"/>
            <a:ext cx="4077210" cy="3759200"/>
          </a:xfrm>
          <a:prstGeom prst="rect">
            <a:avLst/>
          </a:prstGeom>
        </p:spPr>
      </p:pic>
      <p:sp>
        <p:nvSpPr>
          <p:cNvPr id="2" name="Title 1">
            <a:extLst>
              <a:ext uri="{FF2B5EF4-FFF2-40B4-BE49-F238E27FC236}">
                <a16:creationId xmlns:a16="http://schemas.microsoft.com/office/drawing/2014/main" id="{A6E6832F-64D9-4AA8-85A9-60410E20BF8A}"/>
              </a:ext>
            </a:extLst>
          </p:cNvPr>
          <p:cNvSpPr>
            <a:spLocks noGrp="1"/>
          </p:cNvSpPr>
          <p:nvPr>
            <p:ph type="title"/>
          </p:nvPr>
        </p:nvSpPr>
        <p:spPr>
          <a:xfrm>
            <a:off x="838200" y="365125"/>
            <a:ext cx="10515599" cy="1325563"/>
          </a:xfrm>
        </p:spPr>
        <p:txBody>
          <a:bodyPr>
            <a:normAutofit/>
          </a:bodyPr>
          <a:lstStyle/>
          <a:p>
            <a:r>
              <a:rPr lang="en-US" dirty="0"/>
              <a:t>Practical Suggestions to Maintain Your Sanity</a:t>
            </a:r>
          </a:p>
        </p:txBody>
      </p:sp>
      <p:sp>
        <p:nvSpPr>
          <p:cNvPr id="12" name="!!Arc">
            <a:extLst>
              <a:ext uri="{FF2B5EF4-FFF2-40B4-BE49-F238E27FC236}">
                <a16:creationId xmlns:a16="http://schemas.microsoft.com/office/drawing/2014/main" id="{70BEB1E7-2F88-40BC-B73D-42E5B6F80BF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Oval">
            <a:extLst>
              <a:ext uri="{FF2B5EF4-FFF2-40B4-BE49-F238E27FC236}">
                <a16:creationId xmlns:a16="http://schemas.microsoft.com/office/drawing/2014/main" id="{A7B99495-F43F-4D80-A44F-2CB4764EB9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5B3B6EB3-9164-40E9-9C3B-2C76A55C5997}"/>
              </a:ext>
            </a:extLst>
          </p:cNvPr>
          <p:cNvGraphicFramePr>
            <a:graphicFrameLocks noGrp="1"/>
          </p:cNvGraphicFramePr>
          <p:nvPr>
            <p:ph idx="1"/>
            <p:extLst>
              <p:ext uri="{D42A27DB-BD31-4B8C-83A1-F6EECF244321}">
                <p14:modId xmlns:p14="http://schemas.microsoft.com/office/powerpoint/2010/main" val="2877214034"/>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30776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1F32EBA-ED97-466E-8CFA-8382584155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AB8601-F2F8-4D03-BA56-87D4C42827E0}"/>
              </a:ext>
            </a:extLst>
          </p:cNvPr>
          <p:cNvSpPr>
            <a:spLocks noGrp="1"/>
          </p:cNvSpPr>
          <p:nvPr>
            <p:ph type="title"/>
          </p:nvPr>
        </p:nvSpPr>
        <p:spPr>
          <a:xfrm>
            <a:off x="1286933" y="1327438"/>
            <a:ext cx="5595923" cy="1461778"/>
          </a:xfrm>
        </p:spPr>
        <p:txBody>
          <a:bodyPr anchor="b">
            <a:normAutofit/>
          </a:bodyPr>
          <a:lstStyle/>
          <a:p>
            <a:r>
              <a:rPr lang="en-US"/>
              <a:t>R Alternatives</a:t>
            </a:r>
          </a:p>
        </p:txBody>
      </p:sp>
      <p:sp>
        <p:nvSpPr>
          <p:cNvPr id="21" name="Freeform 5">
            <a:extLst>
              <a:ext uri="{FF2B5EF4-FFF2-40B4-BE49-F238E27FC236}">
                <a16:creationId xmlns:a16="http://schemas.microsoft.com/office/drawing/2014/main" id="{4300F7B2-2FBB-4B65-B588-6331766027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125375" y="131153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EFA5A327-531A-495C-BCA7-27F04811AF4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703265" y="105971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5284DDB2-C223-4ADC-99CC-0C8EE4A9373C}"/>
              </a:ext>
            </a:extLst>
          </p:cNvPr>
          <p:cNvSpPr>
            <a:spLocks noGrp="1"/>
          </p:cNvSpPr>
          <p:nvPr>
            <p:ph idx="1"/>
          </p:nvPr>
        </p:nvSpPr>
        <p:spPr>
          <a:xfrm>
            <a:off x="1286934" y="2946169"/>
            <a:ext cx="5163106" cy="3088871"/>
          </a:xfrm>
        </p:spPr>
        <p:txBody>
          <a:bodyPr>
            <a:normAutofit/>
          </a:bodyPr>
          <a:lstStyle/>
          <a:p>
            <a:r>
              <a:rPr lang="en-US" sz="2400" dirty="0" smtClean="0"/>
              <a:t>Python</a:t>
            </a:r>
            <a:endParaRPr lang="en-US" sz="2400" dirty="0"/>
          </a:p>
          <a:p>
            <a:r>
              <a:rPr lang="en-US" sz="2400" dirty="0"/>
              <a:t>Adobe Illustrator</a:t>
            </a:r>
          </a:p>
        </p:txBody>
      </p:sp>
      <p:sp>
        <p:nvSpPr>
          <p:cNvPr id="25" name="Freeform 5">
            <a:extLst>
              <a:ext uri="{FF2B5EF4-FFF2-40B4-BE49-F238E27FC236}">
                <a16:creationId xmlns:a16="http://schemas.microsoft.com/office/drawing/2014/main" id="{09C89D1D-8C73-4FE3-BB9A-0A66D0F9C2F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82856" y="1645694"/>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pic>
        <p:nvPicPr>
          <p:cNvPr id="7" name="Picture 6" descr="Icon, arrow&#10;&#10;Description automatically generated">
            <a:extLst>
              <a:ext uri="{FF2B5EF4-FFF2-40B4-BE49-F238E27FC236}">
                <a16:creationId xmlns:a16="http://schemas.microsoft.com/office/drawing/2014/main" id="{7838B9D5-7E3A-4D7D-BC27-D904FC3AA77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297" b="95117" l="8594" r="89844">
                        <a14:foregroundMark x1="56836" y1="9961" x2="41797" y2="4297"/>
                        <a14:foregroundMark x1="41797" y1="4297" x2="35547" y2="8984"/>
                        <a14:foregroundMark x1="8984" y1="34766" x2="9766" y2="29688"/>
                        <a14:foregroundMark x1="35156" y1="60938" x2="46484" y2="72070"/>
                        <a14:foregroundMark x1="46484" y1="72070" x2="59570" y2="79102"/>
                        <a14:foregroundMark x1="59570" y1="79102" x2="88086" y2="66406"/>
                        <a14:foregroundMark x1="88086" y1="66406" x2="88281" y2="64844"/>
                        <a14:foregroundMark x1="75195" y1="75781" x2="66602" y2="89063"/>
                        <a14:foregroundMark x1="66602" y1="89063" x2="50977" y2="90234"/>
                        <a14:foregroundMark x1="50977" y1="90234" x2="49023" y2="88867"/>
                        <a14:foregroundMark x1="63086" y1="95117" x2="63086" y2="95117"/>
                      </a14:backgroundRemoval>
                    </a14:imgEffect>
                  </a14:imgLayer>
                </a14:imgProps>
              </a:ex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7947011" y="2422740"/>
            <a:ext cx="2560931" cy="2560931"/>
          </a:xfrm>
          <a:prstGeom prst="rect">
            <a:avLst/>
          </a:prstGeom>
        </p:spPr>
      </p:pic>
    </p:spTree>
    <p:extLst>
      <p:ext uri="{BB962C8B-B14F-4D97-AF65-F5344CB8AC3E}">
        <p14:creationId xmlns:p14="http://schemas.microsoft.com/office/powerpoint/2010/main" val="2221499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8286</TotalTime>
  <Words>529</Words>
  <Application>Microsoft Office PowerPoint</Application>
  <PresentationFormat>Widescreen</PresentationFormat>
  <Paragraphs>57</Paragraphs>
  <Slides>10</Slides>
  <Notes>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COG Summer Workshops 2022 Series</vt:lpstr>
      <vt:lpstr>Materials Needed</vt:lpstr>
      <vt:lpstr>Why Visualize in R?</vt:lpstr>
      <vt:lpstr>PowerPoint Presentation</vt:lpstr>
      <vt:lpstr>My Approach to This Workshop</vt:lpstr>
      <vt:lpstr>Workshop Roadmap</vt:lpstr>
      <vt:lpstr>COG Summer Workshops 2021 Series</vt:lpstr>
      <vt:lpstr>Practical Suggestions to Maintain Your Sanity</vt:lpstr>
      <vt:lpstr>R Alternatives</vt:lpstr>
      <vt:lpstr>Thanks for joining!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 Summer Workshops 2021 Series</dc:title>
  <dc:creator>Billy Mitchell</dc:creator>
  <cp:lastModifiedBy>Billy Mitchell</cp:lastModifiedBy>
  <cp:revision>30</cp:revision>
  <dcterms:created xsi:type="dcterms:W3CDTF">2021-07-02T23:17:31Z</dcterms:created>
  <dcterms:modified xsi:type="dcterms:W3CDTF">2022-05-30T05:03:40Z</dcterms:modified>
</cp:coreProperties>
</file>